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86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74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9A91501-0EF3-49C3-A308-11E069184429}" type="doc">
      <dgm:prSet loTypeId="urn:microsoft.com/office/officeart/2005/8/layout/funnel1" loCatId="relationship" qsTypeId="urn:microsoft.com/office/officeart/2005/8/quickstyle/simple3" qsCatId="simple" csTypeId="urn:microsoft.com/office/officeart/2005/8/colors/accent2_1" csCatId="accent2" phldr="1"/>
      <dgm:spPr/>
      <dgm:t>
        <a:bodyPr/>
        <a:lstStyle/>
        <a:p>
          <a:endParaRPr lang="pl-PL"/>
        </a:p>
      </dgm:t>
    </dgm:pt>
    <dgm:pt modelId="{46DB0AF8-16BF-48FB-BB2E-64E03B4AA285}">
      <dgm:prSet phldrT="[Tekst]"/>
      <dgm:spPr/>
      <dgm:t>
        <a:bodyPr/>
        <a:lstStyle/>
        <a:p>
          <a:r>
            <a:rPr lang="pl-PL" dirty="0">
              <a:latin typeface="Cambria" panose="02040503050406030204" pitchFamily="18" charset="0"/>
              <a:ea typeface="Cambria" panose="02040503050406030204" pitchFamily="18" charset="0"/>
            </a:rPr>
            <a:t>dzielnica</a:t>
          </a:r>
        </a:p>
      </dgm:t>
    </dgm:pt>
    <dgm:pt modelId="{AD113472-5864-434A-8552-3446397D0907}" type="parTrans" cxnId="{2606F359-DDA2-43A6-A70D-28C52E4E4B82}">
      <dgm:prSet/>
      <dgm:spPr/>
      <dgm:t>
        <a:bodyPr/>
        <a:lstStyle/>
        <a:p>
          <a:endParaRPr lang="pl-PL"/>
        </a:p>
      </dgm:t>
    </dgm:pt>
    <dgm:pt modelId="{814B506F-A7D2-4511-9E2C-9C869C687C3C}" type="sibTrans" cxnId="{2606F359-DDA2-43A6-A70D-28C52E4E4B82}">
      <dgm:prSet/>
      <dgm:spPr/>
      <dgm:t>
        <a:bodyPr/>
        <a:lstStyle/>
        <a:p>
          <a:endParaRPr lang="pl-PL"/>
        </a:p>
      </dgm:t>
    </dgm:pt>
    <dgm:pt modelId="{D9ABB025-F45D-4090-B461-3AFDFBB2E621}">
      <dgm:prSet phldrT="[Tekst]"/>
      <dgm:spPr/>
      <dgm:t>
        <a:bodyPr/>
        <a:lstStyle/>
        <a:p>
          <a:r>
            <a:rPr lang="pl-PL" dirty="0">
              <a:latin typeface="Cambria" panose="02040503050406030204" pitchFamily="18" charset="0"/>
              <a:ea typeface="Cambria" panose="02040503050406030204" pitchFamily="18" charset="0"/>
            </a:rPr>
            <a:t>dzielnica</a:t>
          </a:r>
        </a:p>
      </dgm:t>
    </dgm:pt>
    <dgm:pt modelId="{6B0B90C7-4BEC-498C-A0C4-9EEECC47A04C}" type="parTrans" cxnId="{A67B5412-B480-4253-8F85-9C5E3ACB4710}">
      <dgm:prSet/>
      <dgm:spPr/>
      <dgm:t>
        <a:bodyPr/>
        <a:lstStyle/>
        <a:p>
          <a:endParaRPr lang="pl-PL"/>
        </a:p>
      </dgm:t>
    </dgm:pt>
    <dgm:pt modelId="{19673A4A-4C5C-4F23-9E91-7D28200026C8}" type="sibTrans" cxnId="{A67B5412-B480-4253-8F85-9C5E3ACB4710}">
      <dgm:prSet/>
      <dgm:spPr/>
      <dgm:t>
        <a:bodyPr/>
        <a:lstStyle/>
        <a:p>
          <a:endParaRPr lang="pl-PL"/>
        </a:p>
      </dgm:t>
    </dgm:pt>
    <dgm:pt modelId="{D3628C95-22B9-4F48-9AD0-9FA28BADE77C}">
      <dgm:prSet phldrT="[Tekst]"/>
      <dgm:spPr/>
      <dgm:t>
        <a:bodyPr/>
        <a:lstStyle/>
        <a:p>
          <a:r>
            <a:rPr lang="pl-PL" dirty="0">
              <a:latin typeface="Cambria" panose="02040503050406030204" pitchFamily="18" charset="0"/>
              <a:ea typeface="Cambria" panose="02040503050406030204" pitchFamily="18" charset="0"/>
            </a:rPr>
            <a:t>dzielnica</a:t>
          </a:r>
        </a:p>
      </dgm:t>
    </dgm:pt>
    <dgm:pt modelId="{2C0CD38F-046B-40C9-A28A-283A65F3E37D}" type="parTrans" cxnId="{AFEAE442-BB8D-4B66-9956-73F2DF9E6EAB}">
      <dgm:prSet/>
      <dgm:spPr/>
      <dgm:t>
        <a:bodyPr/>
        <a:lstStyle/>
        <a:p>
          <a:endParaRPr lang="pl-PL"/>
        </a:p>
      </dgm:t>
    </dgm:pt>
    <dgm:pt modelId="{6F023D89-5FDF-4C68-B4A3-B52C9B21C003}" type="sibTrans" cxnId="{AFEAE442-BB8D-4B66-9956-73F2DF9E6EAB}">
      <dgm:prSet/>
      <dgm:spPr/>
      <dgm:t>
        <a:bodyPr/>
        <a:lstStyle/>
        <a:p>
          <a:endParaRPr lang="pl-PL"/>
        </a:p>
      </dgm:t>
    </dgm:pt>
    <dgm:pt modelId="{70036D34-4641-471D-99E0-4D664E80F2F6}">
      <dgm:prSet phldrT="[Tekst]"/>
      <dgm:spPr/>
      <dgm:t>
        <a:bodyPr/>
        <a:lstStyle/>
        <a:p>
          <a:r>
            <a:rPr lang="pl-PL" dirty="0">
              <a:latin typeface="Cambria" panose="02040503050406030204" pitchFamily="18" charset="0"/>
              <a:ea typeface="Cambria" panose="02040503050406030204" pitchFamily="18" charset="0"/>
            </a:rPr>
            <a:t>miasto</a:t>
          </a:r>
        </a:p>
      </dgm:t>
    </dgm:pt>
    <dgm:pt modelId="{610E2FD0-644E-4661-B94E-66D97FDCC177}" type="parTrans" cxnId="{DB96E018-D571-497E-97F3-7E1B7DCD33CA}">
      <dgm:prSet/>
      <dgm:spPr/>
      <dgm:t>
        <a:bodyPr/>
        <a:lstStyle/>
        <a:p>
          <a:endParaRPr lang="pl-PL"/>
        </a:p>
      </dgm:t>
    </dgm:pt>
    <dgm:pt modelId="{E6D1E260-8032-4861-86CD-9B2C9AD8952A}" type="sibTrans" cxnId="{DB96E018-D571-497E-97F3-7E1B7DCD33CA}">
      <dgm:prSet/>
      <dgm:spPr/>
      <dgm:t>
        <a:bodyPr/>
        <a:lstStyle/>
        <a:p>
          <a:endParaRPr lang="pl-PL"/>
        </a:p>
      </dgm:t>
    </dgm:pt>
    <dgm:pt modelId="{8732A6E2-1B36-47B3-9599-9FF7726EA80C}" type="pres">
      <dgm:prSet presAssocID="{A9A91501-0EF3-49C3-A308-11E069184429}" presName="Name0" presStyleCnt="0">
        <dgm:presLayoutVars>
          <dgm:chMax val="4"/>
          <dgm:resizeHandles val="exact"/>
        </dgm:presLayoutVars>
      </dgm:prSet>
      <dgm:spPr/>
    </dgm:pt>
    <dgm:pt modelId="{F8FAE9B4-DBD4-4B3B-B4CE-2DF080C1B505}" type="pres">
      <dgm:prSet presAssocID="{A9A91501-0EF3-49C3-A308-11E069184429}" presName="ellipse" presStyleLbl="trBgShp" presStyleIdx="0" presStyleCnt="1"/>
      <dgm:spPr/>
    </dgm:pt>
    <dgm:pt modelId="{63652150-7994-4118-A6E7-7F373A56EB25}" type="pres">
      <dgm:prSet presAssocID="{A9A91501-0EF3-49C3-A308-11E069184429}" presName="arrow1" presStyleLbl="fgShp" presStyleIdx="0" presStyleCnt="1"/>
      <dgm:spPr/>
    </dgm:pt>
    <dgm:pt modelId="{18576208-0015-4A15-A005-B2CD5EBC04DD}" type="pres">
      <dgm:prSet presAssocID="{A9A91501-0EF3-49C3-A308-11E069184429}" presName="rectangle" presStyleLbl="revTx" presStyleIdx="0" presStyleCnt="1">
        <dgm:presLayoutVars>
          <dgm:bulletEnabled val="1"/>
        </dgm:presLayoutVars>
      </dgm:prSet>
      <dgm:spPr/>
    </dgm:pt>
    <dgm:pt modelId="{D5B211FE-3A1A-47F4-BE2C-C2B0D2BCDC2E}" type="pres">
      <dgm:prSet presAssocID="{D9ABB025-F45D-4090-B461-3AFDFBB2E621}" presName="item1" presStyleLbl="node1" presStyleIdx="0" presStyleCnt="3">
        <dgm:presLayoutVars>
          <dgm:bulletEnabled val="1"/>
        </dgm:presLayoutVars>
      </dgm:prSet>
      <dgm:spPr/>
    </dgm:pt>
    <dgm:pt modelId="{985D24D4-887B-401B-8205-F42A044F92A7}" type="pres">
      <dgm:prSet presAssocID="{D3628C95-22B9-4F48-9AD0-9FA28BADE77C}" presName="item2" presStyleLbl="node1" presStyleIdx="1" presStyleCnt="3">
        <dgm:presLayoutVars>
          <dgm:bulletEnabled val="1"/>
        </dgm:presLayoutVars>
      </dgm:prSet>
      <dgm:spPr/>
    </dgm:pt>
    <dgm:pt modelId="{BD0749FE-7792-4294-875C-9FBD96CF3C16}" type="pres">
      <dgm:prSet presAssocID="{70036D34-4641-471D-99E0-4D664E80F2F6}" presName="item3" presStyleLbl="node1" presStyleIdx="2" presStyleCnt="3">
        <dgm:presLayoutVars>
          <dgm:bulletEnabled val="1"/>
        </dgm:presLayoutVars>
      </dgm:prSet>
      <dgm:spPr/>
    </dgm:pt>
    <dgm:pt modelId="{A8605514-E0EF-4936-BA53-7A1A0A6B7C8E}" type="pres">
      <dgm:prSet presAssocID="{A9A91501-0EF3-49C3-A308-11E069184429}" presName="funnel" presStyleLbl="trAlignAcc1" presStyleIdx="0" presStyleCnt="1"/>
      <dgm:spPr/>
    </dgm:pt>
  </dgm:ptLst>
  <dgm:cxnLst>
    <dgm:cxn modelId="{A67B5412-B480-4253-8F85-9C5E3ACB4710}" srcId="{A9A91501-0EF3-49C3-A308-11E069184429}" destId="{D9ABB025-F45D-4090-B461-3AFDFBB2E621}" srcOrd="1" destOrd="0" parTransId="{6B0B90C7-4BEC-498C-A0C4-9EEECC47A04C}" sibTransId="{19673A4A-4C5C-4F23-9E91-7D28200026C8}"/>
    <dgm:cxn modelId="{369CA218-2A50-4702-B935-346BB9DD6E4C}" type="presOf" srcId="{A9A91501-0EF3-49C3-A308-11E069184429}" destId="{8732A6E2-1B36-47B3-9599-9FF7726EA80C}" srcOrd="0" destOrd="0" presId="urn:microsoft.com/office/officeart/2005/8/layout/funnel1"/>
    <dgm:cxn modelId="{DB96E018-D571-497E-97F3-7E1B7DCD33CA}" srcId="{A9A91501-0EF3-49C3-A308-11E069184429}" destId="{70036D34-4641-471D-99E0-4D664E80F2F6}" srcOrd="3" destOrd="0" parTransId="{610E2FD0-644E-4661-B94E-66D97FDCC177}" sibTransId="{E6D1E260-8032-4861-86CD-9B2C9AD8952A}"/>
    <dgm:cxn modelId="{9BA5D33C-2AF4-450A-B37A-F1359848FB4A}" type="presOf" srcId="{D9ABB025-F45D-4090-B461-3AFDFBB2E621}" destId="{985D24D4-887B-401B-8205-F42A044F92A7}" srcOrd="0" destOrd="0" presId="urn:microsoft.com/office/officeart/2005/8/layout/funnel1"/>
    <dgm:cxn modelId="{AFEAE442-BB8D-4B66-9956-73F2DF9E6EAB}" srcId="{A9A91501-0EF3-49C3-A308-11E069184429}" destId="{D3628C95-22B9-4F48-9AD0-9FA28BADE77C}" srcOrd="2" destOrd="0" parTransId="{2C0CD38F-046B-40C9-A28A-283A65F3E37D}" sibTransId="{6F023D89-5FDF-4C68-B4A3-B52C9B21C003}"/>
    <dgm:cxn modelId="{2606F359-DDA2-43A6-A70D-28C52E4E4B82}" srcId="{A9A91501-0EF3-49C3-A308-11E069184429}" destId="{46DB0AF8-16BF-48FB-BB2E-64E03B4AA285}" srcOrd="0" destOrd="0" parTransId="{AD113472-5864-434A-8552-3446397D0907}" sibTransId="{814B506F-A7D2-4511-9E2C-9C869C687C3C}"/>
    <dgm:cxn modelId="{2610E07D-F864-480A-9096-6BB453186977}" type="presOf" srcId="{46DB0AF8-16BF-48FB-BB2E-64E03B4AA285}" destId="{BD0749FE-7792-4294-875C-9FBD96CF3C16}" srcOrd="0" destOrd="0" presId="urn:microsoft.com/office/officeart/2005/8/layout/funnel1"/>
    <dgm:cxn modelId="{FA997CA8-987B-4FF6-B306-763A1B84F895}" type="presOf" srcId="{D3628C95-22B9-4F48-9AD0-9FA28BADE77C}" destId="{D5B211FE-3A1A-47F4-BE2C-C2B0D2BCDC2E}" srcOrd="0" destOrd="0" presId="urn:microsoft.com/office/officeart/2005/8/layout/funnel1"/>
    <dgm:cxn modelId="{A01A9EE0-BB4E-4743-B26F-05A78B39C291}" type="presOf" srcId="{70036D34-4641-471D-99E0-4D664E80F2F6}" destId="{18576208-0015-4A15-A005-B2CD5EBC04DD}" srcOrd="0" destOrd="0" presId="urn:microsoft.com/office/officeart/2005/8/layout/funnel1"/>
    <dgm:cxn modelId="{D07E0414-53ED-48CC-A002-F2F82F1B52D1}" type="presParOf" srcId="{8732A6E2-1B36-47B3-9599-9FF7726EA80C}" destId="{F8FAE9B4-DBD4-4B3B-B4CE-2DF080C1B505}" srcOrd="0" destOrd="0" presId="urn:microsoft.com/office/officeart/2005/8/layout/funnel1"/>
    <dgm:cxn modelId="{91DEF326-D363-41F4-AC81-0C3244B0D020}" type="presParOf" srcId="{8732A6E2-1B36-47B3-9599-9FF7726EA80C}" destId="{63652150-7994-4118-A6E7-7F373A56EB25}" srcOrd="1" destOrd="0" presId="urn:microsoft.com/office/officeart/2005/8/layout/funnel1"/>
    <dgm:cxn modelId="{04AA570A-A9E7-4275-A666-25A20D0BDB5F}" type="presParOf" srcId="{8732A6E2-1B36-47B3-9599-9FF7726EA80C}" destId="{18576208-0015-4A15-A005-B2CD5EBC04DD}" srcOrd="2" destOrd="0" presId="urn:microsoft.com/office/officeart/2005/8/layout/funnel1"/>
    <dgm:cxn modelId="{EEC9341D-8CF1-4549-A5A1-D68850820500}" type="presParOf" srcId="{8732A6E2-1B36-47B3-9599-9FF7726EA80C}" destId="{D5B211FE-3A1A-47F4-BE2C-C2B0D2BCDC2E}" srcOrd="3" destOrd="0" presId="urn:microsoft.com/office/officeart/2005/8/layout/funnel1"/>
    <dgm:cxn modelId="{395315F3-32A0-4EEE-91FE-3F5FA6A646D2}" type="presParOf" srcId="{8732A6E2-1B36-47B3-9599-9FF7726EA80C}" destId="{985D24D4-887B-401B-8205-F42A044F92A7}" srcOrd="4" destOrd="0" presId="urn:microsoft.com/office/officeart/2005/8/layout/funnel1"/>
    <dgm:cxn modelId="{0FC92AEE-8148-408E-B551-1BFDFDC2E04D}" type="presParOf" srcId="{8732A6E2-1B36-47B3-9599-9FF7726EA80C}" destId="{BD0749FE-7792-4294-875C-9FBD96CF3C16}" srcOrd="5" destOrd="0" presId="urn:microsoft.com/office/officeart/2005/8/layout/funnel1"/>
    <dgm:cxn modelId="{8EE6C112-267C-4019-87C4-D2F093DA3D74}" type="presParOf" srcId="{8732A6E2-1B36-47B3-9599-9FF7726EA80C}" destId="{A8605514-E0EF-4936-BA53-7A1A0A6B7C8E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FF36E47-03FF-4533-AF73-DE58BBBE438B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771A4058-9FBA-435B-A1D4-8921D2F54036}">
      <dgm:prSet phldrT="[Tekst]" custT="1"/>
      <dgm:spPr/>
      <dgm:t>
        <a:bodyPr/>
        <a:lstStyle/>
        <a:p>
          <a:r>
            <a:rPr lang="pl-PL" sz="2800" b="1" dirty="0">
              <a:latin typeface="Cambria" panose="02040503050406030204" pitchFamily="18" charset="0"/>
              <a:ea typeface="Cambria" panose="02040503050406030204" pitchFamily="18" charset="0"/>
            </a:rPr>
            <a:t>WSIE</a:t>
          </a:r>
          <a:endParaRPr lang="pl-PL" sz="1600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5AA18F4-CF3F-42E2-AF45-BE840FA2AAD5}" type="parTrans" cxnId="{8DEEC90B-E079-4FFC-85EE-BDF727E68A1E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C3B8BCA-FBDA-41D5-B0B1-1155CC99F066}" type="sibTrans" cxnId="{8DEEC90B-E079-4FFC-85EE-BDF727E68A1E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2960992-56DA-4D1C-9105-27DA58D6CE26}">
      <dgm:prSet phldrT="[Tekst]" custT="1"/>
      <dgm:spPr/>
      <dgm:t>
        <a:bodyPr/>
        <a:lstStyle/>
        <a:p>
          <a:r>
            <a:rPr lang="pl-PL" sz="1600" b="1" dirty="0">
              <a:latin typeface="Cambria" panose="02040503050406030204" pitchFamily="18" charset="0"/>
              <a:ea typeface="Cambria" panose="02040503050406030204" pitchFamily="18" charset="0"/>
            </a:rPr>
            <a:t>DUŻE</a:t>
          </a:r>
        </a:p>
        <a:p>
          <a:r>
            <a:rPr lang="pl-PL" sz="1600" b="1" dirty="0">
              <a:latin typeface="Cambria" panose="02040503050406030204" pitchFamily="18" charset="0"/>
              <a:ea typeface="Cambria" panose="02040503050406030204" pitchFamily="18" charset="0"/>
            </a:rPr>
            <a:t>(ok. 1000 mieszkańców) </a:t>
          </a:r>
        </a:p>
      </dgm:t>
    </dgm:pt>
    <dgm:pt modelId="{D09589E3-969C-49C7-9D7C-A47D79B3CB20}" type="parTrans" cxnId="{6BA12160-9B42-4E46-9840-B0624929D641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FC8780B-AE1E-4730-9183-2FD09AA0EB07}" type="sibTrans" cxnId="{6BA12160-9B42-4E46-9840-B0624929D641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90175A5-E961-4264-9372-7EB02CB454BC}">
      <dgm:prSet phldrT="[Tekst]" custT="1"/>
      <dgm:spPr/>
      <dgm:t>
        <a:bodyPr/>
        <a:lstStyle/>
        <a:p>
          <a:r>
            <a:rPr lang="pl-PL" sz="1800" b="1" dirty="0">
              <a:latin typeface="Cambria" panose="02040503050406030204" pitchFamily="18" charset="0"/>
              <a:ea typeface="Cambria" panose="02040503050406030204" pitchFamily="18" charset="0"/>
            </a:rPr>
            <a:t>Babice</a:t>
          </a:r>
        </a:p>
      </dgm:t>
    </dgm:pt>
    <dgm:pt modelId="{B6089600-DFA4-4B0B-AB16-C3D13712F3D3}" type="parTrans" cxnId="{70215E2E-EF16-43E0-802E-1340A29140BB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92C5B91-B4FB-41B1-B61B-B99719CAA02E}" type="sibTrans" cxnId="{70215E2E-EF16-43E0-802E-1340A29140BB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806AA22-7639-4E7C-AC48-B6C2F673B5EE}">
      <dgm:prSet phldrT="[Tekst]" custT="1"/>
      <dgm:spPr/>
      <dgm:t>
        <a:bodyPr/>
        <a:lstStyle/>
        <a:p>
          <a:r>
            <a:rPr lang="pl-PL" sz="1800" b="1" dirty="0">
              <a:latin typeface="Cambria" panose="02040503050406030204" pitchFamily="18" charset="0"/>
              <a:ea typeface="Cambria" panose="02040503050406030204" pitchFamily="18" charset="0"/>
            </a:rPr>
            <a:t>Baranówka</a:t>
          </a:r>
        </a:p>
      </dgm:t>
    </dgm:pt>
    <dgm:pt modelId="{6775C731-EF23-4300-B9A3-FD88D953166E}" type="parTrans" cxnId="{A52FFD3D-9BC4-45B6-B7AF-485BDB93E8FE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C29F731-46D3-443F-83C4-12A66AC0EA4A}" type="sibTrans" cxnId="{A52FFD3D-9BC4-45B6-B7AF-485BDB93E8FE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B202BE3-65F4-4A89-A5BA-C7681A52092E}">
      <dgm:prSet phldrT="[Tekst]" custT="1"/>
      <dgm:spPr/>
      <dgm:t>
        <a:bodyPr/>
        <a:lstStyle/>
        <a:p>
          <a:r>
            <a:rPr lang="pl-PL" sz="1600" b="1" dirty="0">
              <a:latin typeface="Cambria" panose="02040503050406030204" pitchFamily="18" charset="0"/>
              <a:ea typeface="Cambria" panose="02040503050406030204" pitchFamily="18" charset="0"/>
            </a:rPr>
            <a:t>MAŁE</a:t>
          </a:r>
        </a:p>
        <a:p>
          <a:r>
            <a:rPr lang="pl-PL" sz="1600" b="1" dirty="0">
              <a:latin typeface="Cambria" panose="02040503050406030204" pitchFamily="18" charset="0"/>
              <a:ea typeface="Cambria" panose="02040503050406030204" pitchFamily="18" charset="0"/>
            </a:rPr>
            <a:t>(do ok. 100 mieszkańców) </a:t>
          </a:r>
        </a:p>
      </dgm:t>
    </dgm:pt>
    <dgm:pt modelId="{12A66B65-5B0B-47B0-996B-603F2F0B531B}" type="parTrans" cxnId="{70AB4C91-3A24-48AF-A47E-0092B0F55F46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E22C78C-8C7D-4C96-A5B0-288C9B3201D2}" type="sibTrans" cxnId="{70AB4C91-3A24-48AF-A47E-0092B0F55F46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668CD854-D753-4587-871E-2716D3DFD591}">
      <dgm:prSet phldrT="[Tekst]" custT="1"/>
      <dgm:spPr/>
      <dgm:t>
        <a:bodyPr/>
        <a:lstStyle/>
        <a:p>
          <a:r>
            <a:rPr lang="pl-PL" sz="1800" b="1" dirty="0">
              <a:latin typeface="Cambria" panose="02040503050406030204" pitchFamily="18" charset="0"/>
              <a:ea typeface="Cambria" panose="02040503050406030204" pitchFamily="18" charset="0"/>
            </a:rPr>
            <a:t>Jankowice</a:t>
          </a:r>
        </a:p>
      </dgm:t>
    </dgm:pt>
    <dgm:pt modelId="{2646F343-3078-4593-8F72-06F59DEEBF51}" type="parTrans" cxnId="{F242517D-C273-4698-ADE4-DA30EC46CE6D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2AEA75D-479C-413F-BA32-B3FF11A93A1A}" type="sibTrans" cxnId="{F242517D-C273-4698-ADE4-DA30EC46CE6D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412984F-16BE-4C92-B221-A6A586325C06}">
      <dgm:prSet custT="1"/>
      <dgm:spPr/>
      <dgm:t>
        <a:bodyPr/>
        <a:lstStyle/>
        <a:p>
          <a:r>
            <a:rPr lang="pl-PL" sz="1800" b="1" dirty="0">
              <a:latin typeface="Cambria" panose="02040503050406030204" pitchFamily="18" charset="0"/>
              <a:ea typeface="Cambria" panose="02040503050406030204" pitchFamily="18" charset="0"/>
            </a:rPr>
            <a:t>Władysław</a:t>
          </a:r>
        </a:p>
      </dgm:t>
    </dgm:pt>
    <dgm:pt modelId="{EBFF3D82-BF0C-487F-A9C7-D0F392F81FC2}" type="parTrans" cxnId="{51C73583-B187-4962-BD9B-D1BB2DDDE122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842F89C-CA4A-42D3-880A-863630B80321}" type="sibTrans" cxnId="{51C73583-B187-4962-BD9B-D1BB2DDDE122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F9E3223-0302-4CE4-A4E5-1AB428AD27A5}">
      <dgm:prSet custT="1"/>
      <dgm:spPr/>
      <dgm:t>
        <a:bodyPr/>
        <a:lstStyle/>
        <a:p>
          <a:r>
            <a:rPr lang="pl-PL" sz="1600" b="1" dirty="0">
              <a:latin typeface="Cambria" panose="02040503050406030204" pitchFamily="18" charset="0"/>
              <a:ea typeface="Cambria" panose="02040503050406030204" pitchFamily="18" charset="0"/>
            </a:rPr>
            <a:t> ŚREDNIE</a:t>
          </a:r>
        </a:p>
        <a:p>
          <a:r>
            <a:rPr lang="pl-PL" sz="1600" b="1" dirty="0">
              <a:latin typeface="Cambria" panose="02040503050406030204" pitchFamily="18" charset="0"/>
              <a:ea typeface="Cambria" panose="02040503050406030204" pitchFamily="18" charset="0"/>
            </a:rPr>
            <a:t>(do ok. 500 mieszkańców)</a:t>
          </a:r>
        </a:p>
      </dgm:t>
    </dgm:pt>
    <dgm:pt modelId="{58E2530B-3139-415E-BB40-0E984C850C0B}" type="parTrans" cxnId="{D5E88E5C-C752-4019-894A-B6D174236EB9}">
      <dgm:prSet/>
      <dgm:spPr/>
      <dgm:t>
        <a:bodyPr/>
        <a:lstStyle/>
        <a:p>
          <a:endParaRPr lang="pl-PL"/>
        </a:p>
      </dgm:t>
    </dgm:pt>
    <dgm:pt modelId="{0CC05600-E348-4C42-93CE-2CEBEC862447}" type="sibTrans" cxnId="{D5E88E5C-C752-4019-894A-B6D174236EB9}">
      <dgm:prSet/>
      <dgm:spPr/>
      <dgm:t>
        <a:bodyPr/>
        <a:lstStyle/>
        <a:p>
          <a:endParaRPr lang="pl-PL"/>
        </a:p>
      </dgm:t>
    </dgm:pt>
    <dgm:pt modelId="{A6D2F8F4-87E9-486A-A429-83FD3D121E08}">
      <dgm:prSet custT="1"/>
      <dgm:spPr/>
      <dgm:t>
        <a:bodyPr/>
        <a:lstStyle/>
        <a:p>
          <a:r>
            <a:rPr lang="pl-PL" sz="1800" b="1" dirty="0">
              <a:latin typeface="Cambria" panose="02040503050406030204" pitchFamily="18" charset="0"/>
              <a:ea typeface="Cambria" panose="02040503050406030204" pitchFamily="18" charset="0"/>
            </a:rPr>
            <a:t>Batowice</a:t>
          </a:r>
        </a:p>
      </dgm:t>
    </dgm:pt>
    <dgm:pt modelId="{62C3E17D-8DA3-457F-9A64-505F54992A08}" type="parTrans" cxnId="{25A4BA22-F36C-4892-88A8-3B1349FA5E94}">
      <dgm:prSet/>
      <dgm:spPr/>
      <dgm:t>
        <a:bodyPr/>
        <a:lstStyle/>
        <a:p>
          <a:endParaRPr lang="pl-PL"/>
        </a:p>
      </dgm:t>
    </dgm:pt>
    <dgm:pt modelId="{CC3F21D0-41D7-4690-9EF8-D18A3B5EFB3F}" type="sibTrans" cxnId="{25A4BA22-F36C-4892-88A8-3B1349FA5E94}">
      <dgm:prSet/>
      <dgm:spPr/>
      <dgm:t>
        <a:bodyPr/>
        <a:lstStyle/>
        <a:p>
          <a:endParaRPr lang="pl-PL"/>
        </a:p>
      </dgm:t>
    </dgm:pt>
    <dgm:pt modelId="{F2EB3D63-77D1-4724-A2F0-B30E4315F6A0}">
      <dgm:prSet custT="1"/>
      <dgm:spPr/>
      <dgm:t>
        <a:bodyPr/>
        <a:lstStyle/>
        <a:p>
          <a:r>
            <a:rPr lang="pl-PL" sz="1800" b="1" dirty="0">
              <a:latin typeface="Cambria" panose="02040503050406030204" pitchFamily="18" charset="0"/>
              <a:ea typeface="Cambria" panose="02040503050406030204" pitchFamily="18" charset="0"/>
            </a:rPr>
            <a:t>Górka </a:t>
          </a:r>
        </a:p>
      </dgm:t>
    </dgm:pt>
    <dgm:pt modelId="{C3CDD7EA-7672-495B-8B64-34DCE1F6A987}" type="parTrans" cxnId="{53D23498-06E1-4B91-827D-8E56A922C988}">
      <dgm:prSet/>
      <dgm:spPr/>
      <dgm:t>
        <a:bodyPr/>
        <a:lstStyle/>
        <a:p>
          <a:endParaRPr lang="pl-PL"/>
        </a:p>
      </dgm:t>
    </dgm:pt>
    <dgm:pt modelId="{7C4FA317-AD97-4CC6-88F1-2F934BFCCA42}" type="sibTrans" cxnId="{53D23498-06E1-4B91-827D-8E56A922C988}">
      <dgm:prSet/>
      <dgm:spPr/>
      <dgm:t>
        <a:bodyPr/>
        <a:lstStyle/>
        <a:p>
          <a:endParaRPr lang="pl-PL"/>
        </a:p>
      </dgm:t>
    </dgm:pt>
    <dgm:pt modelId="{595BAD80-B858-4476-8CC3-F5D44225B622}" type="pres">
      <dgm:prSet presAssocID="{EFF36E47-03FF-4533-AF73-DE58BBBE438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4FDF7F5-9169-421F-B5D3-F2A3D6B33324}" type="pres">
      <dgm:prSet presAssocID="{771A4058-9FBA-435B-A1D4-8921D2F54036}" presName="root1" presStyleCnt="0"/>
      <dgm:spPr/>
    </dgm:pt>
    <dgm:pt modelId="{66F185D7-009F-4D73-9E2C-E10BD1627726}" type="pres">
      <dgm:prSet presAssocID="{771A4058-9FBA-435B-A1D4-8921D2F54036}" presName="LevelOneTextNode" presStyleLbl="node0" presStyleIdx="0" presStyleCnt="1" custScaleX="153654" custScaleY="150332">
        <dgm:presLayoutVars>
          <dgm:chPref val="3"/>
        </dgm:presLayoutVars>
      </dgm:prSet>
      <dgm:spPr/>
    </dgm:pt>
    <dgm:pt modelId="{10246DC9-8E8E-46F0-9BEA-405B6855DE2C}" type="pres">
      <dgm:prSet presAssocID="{771A4058-9FBA-435B-A1D4-8921D2F54036}" presName="level2hierChild" presStyleCnt="0"/>
      <dgm:spPr/>
    </dgm:pt>
    <dgm:pt modelId="{CCDEA103-11B6-4105-9A6B-47822779BF99}" type="pres">
      <dgm:prSet presAssocID="{D09589E3-969C-49C7-9D7C-A47D79B3CB20}" presName="conn2-1" presStyleLbl="parChTrans1D2" presStyleIdx="0" presStyleCnt="3"/>
      <dgm:spPr/>
    </dgm:pt>
    <dgm:pt modelId="{D671A87D-4CFA-4593-BC57-972D4D97CA6D}" type="pres">
      <dgm:prSet presAssocID="{D09589E3-969C-49C7-9D7C-A47D79B3CB20}" presName="connTx" presStyleLbl="parChTrans1D2" presStyleIdx="0" presStyleCnt="3"/>
      <dgm:spPr/>
    </dgm:pt>
    <dgm:pt modelId="{39D0B0A3-0881-4649-99BB-F658C7BAF3A8}" type="pres">
      <dgm:prSet presAssocID="{22960992-56DA-4D1C-9105-27DA58D6CE26}" presName="root2" presStyleCnt="0"/>
      <dgm:spPr/>
    </dgm:pt>
    <dgm:pt modelId="{DCDCD02B-55BA-44FC-908F-8FA225C6ED31}" type="pres">
      <dgm:prSet presAssocID="{22960992-56DA-4D1C-9105-27DA58D6CE26}" presName="LevelTwoTextNode" presStyleLbl="node2" presStyleIdx="0" presStyleCnt="3" custScaleX="300664" custScaleY="157694">
        <dgm:presLayoutVars>
          <dgm:chPref val="3"/>
        </dgm:presLayoutVars>
      </dgm:prSet>
      <dgm:spPr/>
    </dgm:pt>
    <dgm:pt modelId="{A7A23358-0C9E-4696-96DB-3C11DFBE1576}" type="pres">
      <dgm:prSet presAssocID="{22960992-56DA-4D1C-9105-27DA58D6CE26}" presName="level3hierChild" presStyleCnt="0"/>
      <dgm:spPr/>
    </dgm:pt>
    <dgm:pt modelId="{21D5586E-7890-421B-AD53-957807AAC92D}" type="pres">
      <dgm:prSet presAssocID="{B6089600-DFA4-4B0B-AB16-C3D13712F3D3}" presName="conn2-1" presStyleLbl="parChTrans1D3" presStyleIdx="0" presStyleCnt="6"/>
      <dgm:spPr/>
    </dgm:pt>
    <dgm:pt modelId="{6EF1FECB-BFB1-4ECA-B9D4-693AE817B808}" type="pres">
      <dgm:prSet presAssocID="{B6089600-DFA4-4B0B-AB16-C3D13712F3D3}" presName="connTx" presStyleLbl="parChTrans1D3" presStyleIdx="0" presStyleCnt="6"/>
      <dgm:spPr/>
    </dgm:pt>
    <dgm:pt modelId="{D5E896DD-8827-4E79-BDF9-6B0CA8D8EBE3}" type="pres">
      <dgm:prSet presAssocID="{790175A5-E961-4264-9372-7EB02CB454BC}" presName="root2" presStyleCnt="0"/>
      <dgm:spPr/>
    </dgm:pt>
    <dgm:pt modelId="{639D71AB-C81A-453F-B4F0-F17E826EC126}" type="pres">
      <dgm:prSet presAssocID="{790175A5-E961-4264-9372-7EB02CB454BC}" presName="LevelTwoTextNode" presStyleLbl="node3" presStyleIdx="0" presStyleCnt="6" custScaleX="169123">
        <dgm:presLayoutVars>
          <dgm:chPref val="3"/>
        </dgm:presLayoutVars>
      </dgm:prSet>
      <dgm:spPr/>
    </dgm:pt>
    <dgm:pt modelId="{5CDAD865-26ED-4CE2-8C81-640902937C44}" type="pres">
      <dgm:prSet presAssocID="{790175A5-E961-4264-9372-7EB02CB454BC}" presName="level3hierChild" presStyleCnt="0"/>
      <dgm:spPr/>
    </dgm:pt>
    <dgm:pt modelId="{8A86F9F0-37DC-47F7-98DA-B30CAC6C397D}" type="pres">
      <dgm:prSet presAssocID="{6775C731-EF23-4300-B9A3-FD88D953166E}" presName="conn2-1" presStyleLbl="parChTrans1D3" presStyleIdx="1" presStyleCnt="6"/>
      <dgm:spPr/>
    </dgm:pt>
    <dgm:pt modelId="{DD67042A-8D39-4CA1-BEAA-9D55D408E33A}" type="pres">
      <dgm:prSet presAssocID="{6775C731-EF23-4300-B9A3-FD88D953166E}" presName="connTx" presStyleLbl="parChTrans1D3" presStyleIdx="1" presStyleCnt="6"/>
      <dgm:spPr/>
    </dgm:pt>
    <dgm:pt modelId="{83243AAA-1407-42D3-ACBF-B88B83E29523}" type="pres">
      <dgm:prSet presAssocID="{8806AA22-7639-4E7C-AC48-B6C2F673B5EE}" presName="root2" presStyleCnt="0"/>
      <dgm:spPr/>
    </dgm:pt>
    <dgm:pt modelId="{703A7993-D191-478F-8F64-9C252DF73B7D}" type="pres">
      <dgm:prSet presAssocID="{8806AA22-7639-4E7C-AC48-B6C2F673B5EE}" presName="LevelTwoTextNode" presStyleLbl="node3" presStyleIdx="1" presStyleCnt="6" custScaleX="169123">
        <dgm:presLayoutVars>
          <dgm:chPref val="3"/>
        </dgm:presLayoutVars>
      </dgm:prSet>
      <dgm:spPr/>
    </dgm:pt>
    <dgm:pt modelId="{5B0DDD81-8618-496D-B56B-6B172FFDF25D}" type="pres">
      <dgm:prSet presAssocID="{8806AA22-7639-4E7C-AC48-B6C2F673B5EE}" presName="level3hierChild" presStyleCnt="0"/>
      <dgm:spPr/>
    </dgm:pt>
    <dgm:pt modelId="{D10AFB90-054F-48AC-8982-5042938602E4}" type="pres">
      <dgm:prSet presAssocID="{58E2530B-3139-415E-BB40-0E984C850C0B}" presName="conn2-1" presStyleLbl="parChTrans1D2" presStyleIdx="1" presStyleCnt="3"/>
      <dgm:spPr/>
    </dgm:pt>
    <dgm:pt modelId="{233263D6-5D9D-4C40-8699-F62EADF444F8}" type="pres">
      <dgm:prSet presAssocID="{58E2530B-3139-415E-BB40-0E984C850C0B}" presName="connTx" presStyleLbl="parChTrans1D2" presStyleIdx="1" presStyleCnt="3"/>
      <dgm:spPr/>
    </dgm:pt>
    <dgm:pt modelId="{24431340-118D-47FB-9D0F-84CEE0624A1E}" type="pres">
      <dgm:prSet presAssocID="{4F9E3223-0302-4CE4-A4E5-1AB428AD27A5}" presName="root2" presStyleCnt="0"/>
      <dgm:spPr/>
    </dgm:pt>
    <dgm:pt modelId="{958918DB-4C6D-487B-BF9F-9E7994BC865C}" type="pres">
      <dgm:prSet presAssocID="{4F9E3223-0302-4CE4-A4E5-1AB428AD27A5}" presName="LevelTwoTextNode" presStyleLbl="node2" presStyleIdx="1" presStyleCnt="3" custScaleX="300664" custScaleY="150185">
        <dgm:presLayoutVars>
          <dgm:chPref val="3"/>
        </dgm:presLayoutVars>
      </dgm:prSet>
      <dgm:spPr/>
    </dgm:pt>
    <dgm:pt modelId="{9E5A0FC2-2DF8-4C7D-8013-4676B56A4BD0}" type="pres">
      <dgm:prSet presAssocID="{4F9E3223-0302-4CE4-A4E5-1AB428AD27A5}" presName="level3hierChild" presStyleCnt="0"/>
      <dgm:spPr/>
    </dgm:pt>
    <dgm:pt modelId="{A1E7846D-1CDA-4E19-917F-6777735C1EDF}" type="pres">
      <dgm:prSet presAssocID="{62C3E17D-8DA3-457F-9A64-505F54992A08}" presName="conn2-1" presStyleLbl="parChTrans1D3" presStyleIdx="2" presStyleCnt="6"/>
      <dgm:spPr/>
    </dgm:pt>
    <dgm:pt modelId="{985FD219-5C16-49C2-ABE0-5D5C161D591B}" type="pres">
      <dgm:prSet presAssocID="{62C3E17D-8DA3-457F-9A64-505F54992A08}" presName="connTx" presStyleLbl="parChTrans1D3" presStyleIdx="2" presStyleCnt="6"/>
      <dgm:spPr/>
    </dgm:pt>
    <dgm:pt modelId="{BDA53876-1521-4869-9130-400D7266AA3E}" type="pres">
      <dgm:prSet presAssocID="{A6D2F8F4-87E9-486A-A429-83FD3D121E08}" presName="root2" presStyleCnt="0"/>
      <dgm:spPr/>
    </dgm:pt>
    <dgm:pt modelId="{7E5B9C0D-BB0A-49F2-A98E-36EEB02A1F8C}" type="pres">
      <dgm:prSet presAssocID="{A6D2F8F4-87E9-486A-A429-83FD3D121E08}" presName="LevelTwoTextNode" presStyleLbl="node3" presStyleIdx="2" presStyleCnt="6" custScaleX="169123">
        <dgm:presLayoutVars>
          <dgm:chPref val="3"/>
        </dgm:presLayoutVars>
      </dgm:prSet>
      <dgm:spPr/>
    </dgm:pt>
    <dgm:pt modelId="{ABAE3BD1-147E-4C46-855E-03CD65649118}" type="pres">
      <dgm:prSet presAssocID="{A6D2F8F4-87E9-486A-A429-83FD3D121E08}" presName="level3hierChild" presStyleCnt="0"/>
      <dgm:spPr/>
    </dgm:pt>
    <dgm:pt modelId="{2D217AEC-442B-4C47-893C-7D2DB84BA1FD}" type="pres">
      <dgm:prSet presAssocID="{C3CDD7EA-7672-495B-8B64-34DCE1F6A987}" presName="conn2-1" presStyleLbl="parChTrans1D3" presStyleIdx="3" presStyleCnt="6"/>
      <dgm:spPr/>
    </dgm:pt>
    <dgm:pt modelId="{787F0FFD-4A1D-49E7-A521-224B91FC3C08}" type="pres">
      <dgm:prSet presAssocID="{C3CDD7EA-7672-495B-8B64-34DCE1F6A987}" presName="connTx" presStyleLbl="parChTrans1D3" presStyleIdx="3" presStyleCnt="6"/>
      <dgm:spPr/>
    </dgm:pt>
    <dgm:pt modelId="{CD6ED20F-4ACC-4C98-AF5B-DA2CF8F851C1}" type="pres">
      <dgm:prSet presAssocID="{F2EB3D63-77D1-4724-A2F0-B30E4315F6A0}" presName="root2" presStyleCnt="0"/>
      <dgm:spPr/>
    </dgm:pt>
    <dgm:pt modelId="{C1C64FBE-A673-4B2F-A9D7-83B951EC0FC1}" type="pres">
      <dgm:prSet presAssocID="{F2EB3D63-77D1-4724-A2F0-B30E4315F6A0}" presName="LevelTwoTextNode" presStyleLbl="node3" presStyleIdx="3" presStyleCnt="6" custScaleX="169123">
        <dgm:presLayoutVars>
          <dgm:chPref val="3"/>
        </dgm:presLayoutVars>
      </dgm:prSet>
      <dgm:spPr/>
    </dgm:pt>
    <dgm:pt modelId="{132BDC69-F377-4FA6-9742-CFFCA96C6A26}" type="pres">
      <dgm:prSet presAssocID="{F2EB3D63-77D1-4724-A2F0-B30E4315F6A0}" presName="level3hierChild" presStyleCnt="0"/>
      <dgm:spPr/>
    </dgm:pt>
    <dgm:pt modelId="{986DD038-DEA0-47A1-8135-F0C61079C013}" type="pres">
      <dgm:prSet presAssocID="{12A66B65-5B0B-47B0-996B-603F2F0B531B}" presName="conn2-1" presStyleLbl="parChTrans1D2" presStyleIdx="2" presStyleCnt="3"/>
      <dgm:spPr/>
    </dgm:pt>
    <dgm:pt modelId="{00237E63-356C-447F-8121-3BDAC8B57186}" type="pres">
      <dgm:prSet presAssocID="{12A66B65-5B0B-47B0-996B-603F2F0B531B}" presName="connTx" presStyleLbl="parChTrans1D2" presStyleIdx="2" presStyleCnt="3"/>
      <dgm:spPr/>
    </dgm:pt>
    <dgm:pt modelId="{832B2EA3-4099-4EF4-B037-89D96D7F1EDC}" type="pres">
      <dgm:prSet presAssocID="{CB202BE3-65F4-4A89-A5BA-C7681A52092E}" presName="root2" presStyleCnt="0"/>
      <dgm:spPr/>
    </dgm:pt>
    <dgm:pt modelId="{98EB9F09-4ED2-494F-83F4-AF6F130C94A4}" type="pres">
      <dgm:prSet presAssocID="{CB202BE3-65F4-4A89-A5BA-C7681A52092E}" presName="LevelTwoTextNode" presStyleLbl="node2" presStyleIdx="2" presStyleCnt="3" custScaleX="299153" custScaleY="150185">
        <dgm:presLayoutVars>
          <dgm:chPref val="3"/>
        </dgm:presLayoutVars>
      </dgm:prSet>
      <dgm:spPr/>
    </dgm:pt>
    <dgm:pt modelId="{4162DBA2-ED25-4AE7-88EA-49D005964869}" type="pres">
      <dgm:prSet presAssocID="{CB202BE3-65F4-4A89-A5BA-C7681A52092E}" presName="level3hierChild" presStyleCnt="0"/>
      <dgm:spPr/>
    </dgm:pt>
    <dgm:pt modelId="{736F1AEC-E7CB-4372-9248-D2C8B205ECE0}" type="pres">
      <dgm:prSet presAssocID="{2646F343-3078-4593-8F72-06F59DEEBF51}" presName="conn2-1" presStyleLbl="parChTrans1D3" presStyleIdx="4" presStyleCnt="6"/>
      <dgm:spPr/>
    </dgm:pt>
    <dgm:pt modelId="{A8FD6D35-AABC-4ED2-AF03-28CEE1AEB2BD}" type="pres">
      <dgm:prSet presAssocID="{2646F343-3078-4593-8F72-06F59DEEBF51}" presName="connTx" presStyleLbl="parChTrans1D3" presStyleIdx="4" presStyleCnt="6"/>
      <dgm:spPr/>
    </dgm:pt>
    <dgm:pt modelId="{892AE364-3D6D-47A6-B9A9-7E7D6DC9072F}" type="pres">
      <dgm:prSet presAssocID="{668CD854-D753-4587-871E-2716D3DFD591}" presName="root2" presStyleCnt="0"/>
      <dgm:spPr/>
    </dgm:pt>
    <dgm:pt modelId="{261153D3-6C7F-4D12-9C79-9CB33A482318}" type="pres">
      <dgm:prSet presAssocID="{668CD854-D753-4587-871E-2716D3DFD591}" presName="LevelTwoTextNode" presStyleLbl="node3" presStyleIdx="4" presStyleCnt="6" custScaleX="169123">
        <dgm:presLayoutVars>
          <dgm:chPref val="3"/>
        </dgm:presLayoutVars>
      </dgm:prSet>
      <dgm:spPr/>
    </dgm:pt>
    <dgm:pt modelId="{B767E497-476A-4F55-8D1B-31DC3080F540}" type="pres">
      <dgm:prSet presAssocID="{668CD854-D753-4587-871E-2716D3DFD591}" presName="level3hierChild" presStyleCnt="0"/>
      <dgm:spPr/>
    </dgm:pt>
    <dgm:pt modelId="{59009AFC-9111-4D07-9950-9908F816122D}" type="pres">
      <dgm:prSet presAssocID="{EBFF3D82-BF0C-487F-A9C7-D0F392F81FC2}" presName="conn2-1" presStyleLbl="parChTrans1D3" presStyleIdx="5" presStyleCnt="6"/>
      <dgm:spPr/>
    </dgm:pt>
    <dgm:pt modelId="{0B058098-D703-4686-902B-5CC7EEA7B57C}" type="pres">
      <dgm:prSet presAssocID="{EBFF3D82-BF0C-487F-A9C7-D0F392F81FC2}" presName="connTx" presStyleLbl="parChTrans1D3" presStyleIdx="5" presStyleCnt="6"/>
      <dgm:spPr/>
    </dgm:pt>
    <dgm:pt modelId="{90D65658-4827-4294-A4C8-E802A1B724B5}" type="pres">
      <dgm:prSet presAssocID="{F412984F-16BE-4C92-B221-A6A586325C06}" presName="root2" presStyleCnt="0"/>
      <dgm:spPr/>
    </dgm:pt>
    <dgm:pt modelId="{0A8CC2F1-232D-4E7B-B626-106CB6973035}" type="pres">
      <dgm:prSet presAssocID="{F412984F-16BE-4C92-B221-A6A586325C06}" presName="LevelTwoTextNode" presStyleLbl="node3" presStyleIdx="5" presStyleCnt="6" custScaleX="169123">
        <dgm:presLayoutVars>
          <dgm:chPref val="3"/>
        </dgm:presLayoutVars>
      </dgm:prSet>
      <dgm:spPr/>
    </dgm:pt>
    <dgm:pt modelId="{E7D14FDE-2532-43F4-895C-540325CE4AC3}" type="pres">
      <dgm:prSet presAssocID="{F412984F-16BE-4C92-B221-A6A586325C06}" presName="level3hierChild" presStyleCnt="0"/>
      <dgm:spPr/>
    </dgm:pt>
  </dgm:ptLst>
  <dgm:cxnLst>
    <dgm:cxn modelId="{8D3FD000-75E5-4758-9109-FD7533E3676F}" type="presOf" srcId="{6775C731-EF23-4300-B9A3-FD88D953166E}" destId="{8A86F9F0-37DC-47F7-98DA-B30CAC6C397D}" srcOrd="0" destOrd="0" presId="urn:microsoft.com/office/officeart/2005/8/layout/hierarchy2"/>
    <dgm:cxn modelId="{FA197306-1C0A-4EBA-A42A-4754DFCBF635}" type="presOf" srcId="{C3CDD7EA-7672-495B-8B64-34DCE1F6A987}" destId="{787F0FFD-4A1D-49E7-A521-224B91FC3C08}" srcOrd="1" destOrd="0" presId="urn:microsoft.com/office/officeart/2005/8/layout/hierarchy2"/>
    <dgm:cxn modelId="{DCDA4C0A-621D-410C-BA48-A5E6A71E65DF}" type="presOf" srcId="{58E2530B-3139-415E-BB40-0E984C850C0B}" destId="{233263D6-5D9D-4C40-8699-F62EADF444F8}" srcOrd="1" destOrd="0" presId="urn:microsoft.com/office/officeart/2005/8/layout/hierarchy2"/>
    <dgm:cxn modelId="{8DEEC90B-E079-4FFC-85EE-BDF727E68A1E}" srcId="{EFF36E47-03FF-4533-AF73-DE58BBBE438B}" destId="{771A4058-9FBA-435B-A1D4-8921D2F54036}" srcOrd="0" destOrd="0" parTransId="{95AA18F4-CF3F-42E2-AF45-BE840FA2AAD5}" sibTransId="{BC3B8BCA-FBDA-41D5-B0B1-1155CC99F066}"/>
    <dgm:cxn modelId="{7A920119-1324-4F42-A934-61970C546CBD}" type="presOf" srcId="{12A66B65-5B0B-47B0-996B-603F2F0B531B}" destId="{00237E63-356C-447F-8121-3BDAC8B57186}" srcOrd="1" destOrd="0" presId="urn:microsoft.com/office/officeart/2005/8/layout/hierarchy2"/>
    <dgm:cxn modelId="{25A4BA22-F36C-4892-88A8-3B1349FA5E94}" srcId="{4F9E3223-0302-4CE4-A4E5-1AB428AD27A5}" destId="{A6D2F8F4-87E9-486A-A429-83FD3D121E08}" srcOrd="0" destOrd="0" parTransId="{62C3E17D-8DA3-457F-9A64-505F54992A08}" sibTransId="{CC3F21D0-41D7-4690-9EF8-D18A3B5EFB3F}"/>
    <dgm:cxn modelId="{EFA6822C-B19A-4877-8DFC-56AEA53A58C4}" type="presOf" srcId="{B6089600-DFA4-4B0B-AB16-C3D13712F3D3}" destId="{21D5586E-7890-421B-AD53-957807AAC92D}" srcOrd="0" destOrd="0" presId="urn:microsoft.com/office/officeart/2005/8/layout/hierarchy2"/>
    <dgm:cxn modelId="{FCC2402D-3161-4356-B22B-6F7A7DD5F155}" type="presOf" srcId="{D09589E3-969C-49C7-9D7C-A47D79B3CB20}" destId="{CCDEA103-11B6-4105-9A6B-47822779BF99}" srcOrd="0" destOrd="0" presId="urn:microsoft.com/office/officeart/2005/8/layout/hierarchy2"/>
    <dgm:cxn modelId="{70215E2E-EF16-43E0-802E-1340A29140BB}" srcId="{22960992-56DA-4D1C-9105-27DA58D6CE26}" destId="{790175A5-E961-4264-9372-7EB02CB454BC}" srcOrd="0" destOrd="0" parTransId="{B6089600-DFA4-4B0B-AB16-C3D13712F3D3}" sibTransId="{292C5B91-B4FB-41B1-B61B-B99719CAA02E}"/>
    <dgm:cxn modelId="{888D8C2E-A5F6-4F6A-AA4E-B8384BF99C9C}" type="presOf" srcId="{771A4058-9FBA-435B-A1D4-8921D2F54036}" destId="{66F185D7-009F-4D73-9E2C-E10BD1627726}" srcOrd="0" destOrd="0" presId="urn:microsoft.com/office/officeart/2005/8/layout/hierarchy2"/>
    <dgm:cxn modelId="{B28C922E-1084-418B-9E30-6B2EECA76825}" type="presOf" srcId="{CB202BE3-65F4-4A89-A5BA-C7681A52092E}" destId="{98EB9F09-4ED2-494F-83F4-AF6F130C94A4}" srcOrd="0" destOrd="0" presId="urn:microsoft.com/office/officeart/2005/8/layout/hierarchy2"/>
    <dgm:cxn modelId="{A52FFD3D-9BC4-45B6-B7AF-485BDB93E8FE}" srcId="{22960992-56DA-4D1C-9105-27DA58D6CE26}" destId="{8806AA22-7639-4E7C-AC48-B6C2F673B5EE}" srcOrd="1" destOrd="0" parTransId="{6775C731-EF23-4300-B9A3-FD88D953166E}" sibTransId="{AC29F731-46D3-443F-83C4-12A66AC0EA4A}"/>
    <dgm:cxn modelId="{997A4640-95DC-4723-8B50-98E8A282376C}" type="presOf" srcId="{668CD854-D753-4587-871E-2716D3DFD591}" destId="{261153D3-6C7F-4D12-9C79-9CB33A482318}" srcOrd="0" destOrd="0" presId="urn:microsoft.com/office/officeart/2005/8/layout/hierarchy2"/>
    <dgm:cxn modelId="{D5E88E5C-C752-4019-894A-B6D174236EB9}" srcId="{771A4058-9FBA-435B-A1D4-8921D2F54036}" destId="{4F9E3223-0302-4CE4-A4E5-1AB428AD27A5}" srcOrd="1" destOrd="0" parTransId="{58E2530B-3139-415E-BB40-0E984C850C0B}" sibTransId="{0CC05600-E348-4C42-93CE-2CEBEC862447}"/>
    <dgm:cxn modelId="{6BA12160-9B42-4E46-9840-B0624929D641}" srcId="{771A4058-9FBA-435B-A1D4-8921D2F54036}" destId="{22960992-56DA-4D1C-9105-27DA58D6CE26}" srcOrd="0" destOrd="0" parTransId="{D09589E3-969C-49C7-9D7C-A47D79B3CB20}" sibTransId="{7FC8780B-AE1E-4730-9183-2FD09AA0EB07}"/>
    <dgm:cxn modelId="{435F2C65-8C3B-4455-9EC0-2D96C51325B4}" type="presOf" srcId="{12A66B65-5B0B-47B0-996B-603F2F0B531B}" destId="{986DD038-DEA0-47A1-8135-F0C61079C013}" srcOrd="0" destOrd="0" presId="urn:microsoft.com/office/officeart/2005/8/layout/hierarchy2"/>
    <dgm:cxn modelId="{9F69886B-76AC-4A3D-9BB4-68CF2DA44ADF}" type="presOf" srcId="{8806AA22-7639-4E7C-AC48-B6C2F673B5EE}" destId="{703A7993-D191-478F-8F64-9C252DF73B7D}" srcOrd="0" destOrd="0" presId="urn:microsoft.com/office/officeart/2005/8/layout/hierarchy2"/>
    <dgm:cxn modelId="{E76A514C-DE4A-46C2-8079-FC1408990988}" type="presOf" srcId="{C3CDD7EA-7672-495B-8B64-34DCE1F6A987}" destId="{2D217AEC-442B-4C47-893C-7D2DB84BA1FD}" srcOrd="0" destOrd="0" presId="urn:microsoft.com/office/officeart/2005/8/layout/hierarchy2"/>
    <dgm:cxn modelId="{6BB83B6E-D32F-46E3-B00B-03194FA8CF21}" type="presOf" srcId="{B6089600-DFA4-4B0B-AB16-C3D13712F3D3}" destId="{6EF1FECB-BFB1-4ECA-B9D4-693AE817B808}" srcOrd="1" destOrd="0" presId="urn:microsoft.com/office/officeart/2005/8/layout/hierarchy2"/>
    <dgm:cxn modelId="{E2ADBF51-87F7-48A7-BDA3-276B5AB6E3FE}" type="presOf" srcId="{6775C731-EF23-4300-B9A3-FD88D953166E}" destId="{DD67042A-8D39-4CA1-BEAA-9D55D408E33A}" srcOrd="1" destOrd="0" presId="urn:microsoft.com/office/officeart/2005/8/layout/hierarchy2"/>
    <dgm:cxn modelId="{F242517D-C273-4698-ADE4-DA30EC46CE6D}" srcId="{CB202BE3-65F4-4A89-A5BA-C7681A52092E}" destId="{668CD854-D753-4587-871E-2716D3DFD591}" srcOrd="0" destOrd="0" parTransId="{2646F343-3078-4593-8F72-06F59DEEBF51}" sibTransId="{22AEA75D-479C-413F-BA32-B3FF11A93A1A}"/>
    <dgm:cxn modelId="{C3CF6A82-103F-4ED9-83CA-A95EFB14F720}" type="presOf" srcId="{D09589E3-969C-49C7-9D7C-A47D79B3CB20}" destId="{D671A87D-4CFA-4593-BC57-972D4D97CA6D}" srcOrd="1" destOrd="0" presId="urn:microsoft.com/office/officeart/2005/8/layout/hierarchy2"/>
    <dgm:cxn modelId="{51C73583-B187-4962-BD9B-D1BB2DDDE122}" srcId="{CB202BE3-65F4-4A89-A5BA-C7681A52092E}" destId="{F412984F-16BE-4C92-B221-A6A586325C06}" srcOrd="1" destOrd="0" parTransId="{EBFF3D82-BF0C-487F-A9C7-D0F392F81FC2}" sibTransId="{1842F89C-CA4A-42D3-880A-863630B80321}"/>
    <dgm:cxn modelId="{4A996688-526A-4D07-8FE2-8D0E016A008E}" type="presOf" srcId="{2646F343-3078-4593-8F72-06F59DEEBF51}" destId="{736F1AEC-E7CB-4372-9248-D2C8B205ECE0}" srcOrd="0" destOrd="0" presId="urn:microsoft.com/office/officeart/2005/8/layout/hierarchy2"/>
    <dgm:cxn modelId="{70AB4C91-3A24-48AF-A47E-0092B0F55F46}" srcId="{771A4058-9FBA-435B-A1D4-8921D2F54036}" destId="{CB202BE3-65F4-4A89-A5BA-C7681A52092E}" srcOrd="2" destOrd="0" parTransId="{12A66B65-5B0B-47B0-996B-603F2F0B531B}" sibTransId="{4E22C78C-8C7D-4C96-A5B0-288C9B3201D2}"/>
    <dgm:cxn modelId="{F84CF096-08C3-4676-A6DC-1509F7C577AC}" type="presOf" srcId="{EBFF3D82-BF0C-487F-A9C7-D0F392F81FC2}" destId="{0B058098-D703-4686-902B-5CC7EEA7B57C}" srcOrd="1" destOrd="0" presId="urn:microsoft.com/office/officeart/2005/8/layout/hierarchy2"/>
    <dgm:cxn modelId="{53D23498-06E1-4B91-827D-8E56A922C988}" srcId="{4F9E3223-0302-4CE4-A4E5-1AB428AD27A5}" destId="{F2EB3D63-77D1-4724-A2F0-B30E4315F6A0}" srcOrd="1" destOrd="0" parTransId="{C3CDD7EA-7672-495B-8B64-34DCE1F6A987}" sibTransId="{7C4FA317-AD97-4CC6-88F1-2F934BFCCA42}"/>
    <dgm:cxn modelId="{36E985A8-8B28-45E7-8E80-DF7DB23D5B6D}" type="presOf" srcId="{22960992-56DA-4D1C-9105-27DA58D6CE26}" destId="{DCDCD02B-55BA-44FC-908F-8FA225C6ED31}" srcOrd="0" destOrd="0" presId="urn:microsoft.com/office/officeart/2005/8/layout/hierarchy2"/>
    <dgm:cxn modelId="{7F248FAA-3E3B-4236-BAD9-73096DBFD63B}" type="presOf" srcId="{2646F343-3078-4593-8F72-06F59DEEBF51}" destId="{A8FD6D35-AABC-4ED2-AF03-28CEE1AEB2BD}" srcOrd="1" destOrd="0" presId="urn:microsoft.com/office/officeart/2005/8/layout/hierarchy2"/>
    <dgm:cxn modelId="{403645AF-7B24-40BF-BE8F-BEEA0B799AD8}" type="presOf" srcId="{4F9E3223-0302-4CE4-A4E5-1AB428AD27A5}" destId="{958918DB-4C6D-487B-BF9F-9E7994BC865C}" srcOrd="0" destOrd="0" presId="urn:microsoft.com/office/officeart/2005/8/layout/hierarchy2"/>
    <dgm:cxn modelId="{67B3B4B0-B37F-4B8D-AD73-EE3D51800EF5}" type="presOf" srcId="{F412984F-16BE-4C92-B221-A6A586325C06}" destId="{0A8CC2F1-232D-4E7B-B626-106CB6973035}" srcOrd="0" destOrd="0" presId="urn:microsoft.com/office/officeart/2005/8/layout/hierarchy2"/>
    <dgm:cxn modelId="{A51577B6-B99C-4821-B2B9-C6827C3BE33F}" type="presOf" srcId="{F2EB3D63-77D1-4724-A2F0-B30E4315F6A0}" destId="{C1C64FBE-A673-4B2F-A9D7-83B951EC0FC1}" srcOrd="0" destOrd="0" presId="urn:microsoft.com/office/officeart/2005/8/layout/hierarchy2"/>
    <dgm:cxn modelId="{F3C99ABB-B1A4-4E06-A0E1-64C561D5CDD8}" type="presOf" srcId="{62C3E17D-8DA3-457F-9A64-505F54992A08}" destId="{A1E7846D-1CDA-4E19-917F-6777735C1EDF}" srcOrd="0" destOrd="0" presId="urn:microsoft.com/office/officeart/2005/8/layout/hierarchy2"/>
    <dgm:cxn modelId="{30D7FFC6-5A46-4575-81F4-1C4A9E54C203}" type="presOf" srcId="{62C3E17D-8DA3-457F-9A64-505F54992A08}" destId="{985FD219-5C16-49C2-ABE0-5D5C161D591B}" srcOrd="1" destOrd="0" presId="urn:microsoft.com/office/officeart/2005/8/layout/hierarchy2"/>
    <dgm:cxn modelId="{DF22DACF-A1A2-4841-8C7A-760A227AACB3}" type="presOf" srcId="{790175A5-E961-4264-9372-7EB02CB454BC}" destId="{639D71AB-C81A-453F-B4F0-F17E826EC126}" srcOrd="0" destOrd="0" presId="urn:microsoft.com/office/officeart/2005/8/layout/hierarchy2"/>
    <dgm:cxn modelId="{7FB5DBDC-4AA1-40E0-8778-6EAD2AC1D251}" type="presOf" srcId="{EBFF3D82-BF0C-487F-A9C7-D0F392F81FC2}" destId="{59009AFC-9111-4D07-9950-9908F816122D}" srcOrd="0" destOrd="0" presId="urn:microsoft.com/office/officeart/2005/8/layout/hierarchy2"/>
    <dgm:cxn modelId="{D23390E9-5B23-4E0C-A7B6-85AC36E6687D}" type="presOf" srcId="{A6D2F8F4-87E9-486A-A429-83FD3D121E08}" destId="{7E5B9C0D-BB0A-49F2-A98E-36EEB02A1F8C}" srcOrd="0" destOrd="0" presId="urn:microsoft.com/office/officeart/2005/8/layout/hierarchy2"/>
    <dgm:cxn modelId="{70F549F1-0D6A-4B48-9E68-1474DB475F08}" type="presOf" srcId="{58E2530B-3139-415E-BB40-0E984C850C0B}" destId="{D10AFB90-054F-48AC-8982-5042938602E4}" srcOrd="0" destOrd="0" presId="urn:microsoft.com/office/officeart/2005/8/layout/hierarchy2"/>
    <dgm:cxn modelId="{247CCAF3-9600-4282-A1C1-CEF3A7578319}" type="presOf" srcId="{EFF36E47-03FF-4533-AF73-DE58BBBE438B}" destId="{595BAD80-B858-4476-8CC3-F5D44225B622}" srcOrd="0" destOrd="0" presId="urn:microsoft.com/office/officeart/2005/8/layout/hierarchy2"/>
    <dgm:cxn modelId="{7077E97B-082F-4C0B-A467-15EC18C35144}" type="presParOf" srcId="{595BAD80-B858-4476-8CC3-F5D44225B622}" destId="{14FDF7F5-9169-421F-B5D3-F2A3D6B33324}" srcOrd="0" destOrd="0" presId="urn:microsoft.com/office/officeart/2005/8/layout/hierarchy2"/>
    <dgm:cxn modelId="{E562D73F-A76C-4D0B-9035-CDC909930B7E}" type="presParOf" srcId="{14FDF7F5-9169-421F-B5D3-F2A3D6B33324}" destId="{66F185D7-009F-4D73-9E2C-E10BD1627726}" srcOrd="0" destOrd="0" presId="urn:microsoft.com/office/officeart/2005/8/layout/hierarchy2"/>
    <dgm:cxn modelId="{F4D12FDD-D856-4CBE-8DAF-FF1BC64386A7}" type="presParOf" srcId="{14FDF7F5-9169-421F-B5D3-F2A3D6B33324}" destId="{10246DC9-8E8E-46F0-9BEA-405B6855DE2C}" srcOrd="1" destOrd="0" presId="urn:microsoft.com/office/officeart/2005/8/layout/hierarchy2"/>
    <dgm:cxn modelId="{CFEFB478-70C2-490E-BEAD-9F9528E2D572}" type="presParOf" srcId="{10246DC9-8E8E-46F0-9BEA-405B6855DE2C}" destId="{CCDEA103-11B6-4105-9A6B-47822779BF99}" srcOrd="0" destOrd="0" presId="urn:microsoft.com/office/officeart/2005/8/layout/hierarchy2"/>
    <dgm:cxn modelId="{C8F181DD-56BD-4856-9508-7753FA69D1CD}" type="presParOf" srcId="{CCDEA103-11B6-4105-9A6B-47822779BF99}" destId="{D671A87D-4CFA-4593-BC57-972D4D97CA6D}" srcOrd="0" destOrd="0" presId="urn:microsoft.com/office/officeart/2005/8/layout/hierarchy2"/>
    <dgm:cxn modelId="{94AF3AEB-CE0E-46C1-921F-6AC001BEA089}" type="presParOf" srcId="{10246DC9-8E8E-46F0-9BEA-405B6855DE2C}" destId="{39D0B0A3-0881-4649-99BB-F658C7BAF3A8}" srcOrd="1" destOrd="0" presId="urn:microsoft.com/office/officeart/2005/8/layout/hierarchy2"/>
    <dgm:cxn modelId="{A32FB22A-A788-49D4-8E9F-AB8C8F21894B}" type="presParOf" srcId="{39D0B0A3-0881-4649-99BB-F658C7BAF3A8}" destId="{DCDCD02B-55BA-44FC-908F-8FA225C6ED31}" srcOrd="0" destOrd="0" presId="urn:microsoft.com/office/officeart/2005/8/layout/hierarchy2"/>
    <dgm:cxn modelId="{AED56A51-0CF3-4D87-9F39-87380C80921D}" type="presParOf" srcId="{39D0B0A3-0881-4649-99BB-F658C7BAF3A8}" destId="{A7A23358-0C9E-4696-96DB-3C11DFBE1576}" srcOrd="1" destOrd="0" presId="urn:microsoft.com/office/officeart/2005/8/layout/hierarchy2"/>
    <dgm:cxn modelId="{97DF7247-902F-48F6-8F9D-1AA468759ACC}" type="presParOf" srcId="{A7A23358-0C9E-4696-96DB-3C11DFBE1576}" destId="{21D5586E-7890-421B-AD53-957807AAC92D}" srcOrd="0" destOrd="0" presId="urn:microsoft.com/office/officeart/2005/8/layout/hierarchy2"/>
    <dgm:cxn modelId="{2BB51C01-83DD-4C9A-9941-5A93D7E5D6F1}" type="presParOf" srcId="{21D5586E-7890-421B-AD53-957807AAC92D}" destId="{6EF1FECB-BFB1-4ECA-B9D4-693AE817B808}" srcOrd="0" destOrd="0" presId="urn:microsoft.com/office/officeart/2005/8/layout/hierarchy2"/>
    <dgm:cxn modelId="{6C204221-6C95-4EE9-A1E5-876A9E88A2C7}" type="presParOf" srcId="{A7A23358-0C9E-4696-96DB-3C11DFBE1576}" destId="{D5E896DD-8827-4E79-BDF9-6B0CA8D8EBE3}" srcOrd="1" destOrd="0" presId="urn:microsoft.com/office/officeart/2005/8/layout/hierarchy2"/>
    <dgm:cxn modelId="{228C51C7-827A-4F2A-9E35-5402515C5947}" type="presParOf" srcId="{D5E896DD-8827-4E79-BDF9-6B0CA8D8EBE3}" destId="{639D71AB-C81A-453F-B4F0-F17E826EC126}" srcOrd="0" destOrd="0" presId="urn:microsoft.com/office/officeart/2005/8/layout/hierarchy2"/>
    <dgm:cxn modelId="{F07D218A-97DE-47DD-BC6B-168C81A02CCF}" type="presParOf" srcId="{D5E896DD-8827-4E79-BDF9-6B0CA8D8EBE3}" destId="{5CDAD865-26ED-4CE2-8C81-640902937C44}" srcOrd="1" destOrd="0" presId="urn:microsoft.com/office/officeart/2005/8/layout/hierarchy2"/>
    <dgm:cxn modelId="{EC05FDA5-7A9A-4933-9A52-39C6CE3D35C9}" type="presParOf" srcId="{A7A23358-0C9E-4696-96DB-3C11DFBE1576}" destId="{8A86F9F0-37DC-47F7-98DA-B30CAC6C397D}" srcOrd="2" destOrd="0" presId="urn:microsoft.com/office/officeart/2005/8/layout/hierarchy2"/>
    <dgm:cxn modelId="{072DA3ED-53B5-4123-B60E-B53F349EB502}" type="presParOf" srcId="{8A86F9F0-37DC-47F7-98DA-B30CAC6C397D}" destId="{DD67042A-8D39-4CA1-BEAA-9D55D408E33A}" srcOrd="0" destOrd="0" presId="urn:microsoft.com/office/officeart/2005/8/layout/hierarchy2"/>
    <dgm:cxn modelId="{F23413EB-24B4-4FB0-B345-2767AB4A40D7}" type="presParOf" srcId="{A7A23358-0C9E-4696-96DB-3C11DFBE1576}" destId="{83243AAA-1407-42D3-ACBF-B88B83E29523}" srcOrd="3" destOrd="0" presId="urn:microsoft.com/office/officeart/2005/8/layout/hierarchy2"/>
    <dgm:cxn modelId="{3B128197-0448-492F-B72C-7599125B5BF4}" type="presParOf" srcId="{83243AAA-1407-42D3-ACBF-B88B83E29523}" destId="{703A7993-D191-478F-8F64-9C252DF73B7D}" srcOrd="0" destOrd="0" presId="urn:microsoft.com/office/officeart/2005/8/layout/hierarchy2"/>
    <dgm:cxn modelId="{1FFA26B8-2EB3-4449-90D0-DEF0A3E627B0}" type="presParOf" srcId="{83243AAA-1407-42D3-ACBF-B88B83E29523}" destId="{5B0DDD81-8618-496D-B56B-6B172FFDF25D}" srcOrd="1" destOrd="0" presId="urn:microsoft.com/office/officeart/2005/8/layout/hierarchy2"/>
    <dgm:cxn modelId="{EEE13360-29DA-49AF-8D9E-164EEBAD9641}" type="presParOf" srcId="{10246DC9-8E8E-46F0-9BEA-405B6855DE2C}" destId="{D10AFB90-054F-48AC-8982-5042938602E4}" srcOrd="2" destOrd="0" presId="urn:microsoft.com/office/officeart/2005/8/layout/hierarchy2"/>
    <dgm:cxn modelId="{2D4011DE-A68C-4AE8-8C1A-88639F7CEDED}" type="presParOf" srcId="{D10AFB90-054F-48AC-8982-5042938602E4}" destId="{233263D6-5D9D-4C40-8699-F62EADF444F8}" srcOrd="0" destOrd="0" presId="urn:microsoft.com/office/officeart/2005/8/layout/hierarchy2"/>
    <dgm:cxn modelId="{86939A14-3D30-4E1E-8D3D-FA204460072F}" type="presParOf" srcId="{10246DC9-8E8E-46F0-9BEA-405B6855DE2C}" destId="{24431340-118D-47FB-9D0F-84CEE0624A1E}" srcOrd="3" destOrd="0" presId="urn:microsoft.com/office/officeart/2005/8/layout/hierarchy2"/>
    <dgm:cxn modelId="{27F24B64-EBE7-4C2A-8995-36AEC0EFFD92}" type="presParOf" srcId="{24431340-118D-47FB-9D0F-84CEE0624A1E}" destId="{958918DB-4C6D-487B-BF9F-9E7994BC865C}" srcOrd="0" destOrd="0" presId="urn:microsoft.com/office/officeart/2005/8/layout/hierarchy2"/>
    <dgm:cxn modelId="{8C14634E-4F56-4B06-9AF0-9964B9AF166C}" type="presParOf" srcId="{24431340-118D-47FB-9D0F-84CEE0624A1E}" destId="{9E5A0FC2-2DF8-4C7D-8013-4676B56A4BD0}" srcOrd="1" destOrd="0" presId="urn:microsoft.com/office/officeart/2005/8/layout/hierarchy2"/>
    <dgm:cxn modelId="{0D133CA9-56A7-423F-88C6-E66E0B1271B8}" type="presParOf" srcId="{9E5A0FC2-2DF8-4C7D-8013-4676B56A4BD0}" destId="{A1E7846D-1CDA-4E19-917F-6777735C1EDF}" srcOrd="0" destOrd="0" presId="urn:microsoft.com/office/officeart/2005/8/layout/hierarchy2"/>
    <dgm:cxn modelId="{DDEA35EC-E637-4004-BEF3-2B68BB9466F3}" type="presParOf" srcId="{A1E7846D-1CDA-4E19-917F-6777735C1EDF}" destId="{985FD219-5C16-49C2-ABE0-5D5C161D591B}" srcOrd="0" destOrd="0" presId="urn:microsoft.com/office/officeart/2005/8/layout/hierarchy2"/>
    <dgm:cxn modelId="{D97FCF45-FB85-4789-B3FF-1EA67DAD208D}" type="presParOf" srcId="{9E5A0FC2-2DF8-4C7D-8013-4676B56A4BD0}" destId="{BDA53876-1521-4869-9130-400D7266AA3E}" srcOrd="1" destOrd="0" presId="urn:microsoft.com/office/officeart/2005/8/layout/hierarchy2"/>
    <dgm:cxn modelId="{3FCC8C7B-60A5-4B43-835F-2F045C5CB7E6}" type="presParOf" srcId="{BDA53876-1521-4869-9130-400D7266AA3E}" destId="{7E5B9C0D-BB0A-49F2-A98E-36EEB02A1F8C}" srcOrd="0" destOrd="0" presId="urn:microsoft.com/office/officeart/2005/8/layout/hierarchy2"/>
    <dgm:cxn modelId="{E58BAB00-3AC8-4AAD-A178-2A3F183E1FAD}" type="presParOf" srcId="{BDA53876-1521-4869-9130-400D7266AA3E}" destId="{ABAE3BD1-147E-4C46-855E-03CD65649118}" srcOrd="1" destOrd="0" presId="urn:microsoft.com/office/officeart/2005/8/layout/hierarchy2"/>
    <dgm:cxn modelId="{C3F42B7F-CD34-49B1-B100-B1FFDDAC13FD}" type="presParOf" srcId="{9E5A0FC2-2DF8-4C7D-8013-4676B56A4BD0}" destId="{2D217AEC-442B-4C47-893C-7D2DB84BA1FD}" srcOrd="2" destOrd="0" presId="urn:microsoft.com/office/officeart/2005/8/layout/hierarchy2"/>
    <dgm:cxn modelId="{2022F46B-0AF7-4C8F-A97E-3C4C5D151AF3}" type="presParOf" srcId="{2D217AEC-442B-4C47-893C-7D2DB84BA1FD}" destId="{787F0FFD-4A1D-49E7-A521-224B91FC3C08}" srcOrd="0" destOrd="0" presId="urn:microsoft.com/office/officeart/2005/8/layout/hierarchy2"/>
    <dgm:cxn modelId="{050D04AA-4690-4B97-9C26-0492ADEF7CC8}" type="presParOf" srcId="{9E5A0FC2-2DF8-4C7D-8013-4676B56A4BD0}" destId="{CD6ED20F-4ACC-4C98-AF5B-DA2CF8F851C1}" srcOrd="3" destOrd="0" presId="urn:microsoft.com/office/officeart/2005/8/layout/hierarchy2"/>
    <dgm:cxn modelId="{0FE18343-A795-476B-B094-292CE8719DB2}" type="presParOf" srcId="{CD6ED20F-4ACC-4C98-AF5B-DA2CF8F851C1}" destId="{C1C64FBE-A673-4B2F-A9D7-83B951EC0FC1}" srcOrd="0" destOrd="0" presId="urn:microsoft.com/office/officeart/2005/8/layout/hierarchy2"/>
    <dgm:cxn modelId="{B2566618-F7C6-4DDD-87F8-0713C0BAC8EF}" type="presParOf" srcId="{CD6ED20F-4ACC-4C98-AF5B-DA2CF8F851C1}" destId="{132BDC69-F377-4FA6-9742-CFFCA96C6A26}" srcOrd="1" destOrd="0" presId="urn:microsoft.com/office/officeart/2005/8/layout/hierarchy2"/>
    <dgm:cxn modelId="{1C530AAE-0CB5-4A49-8A73-21935237DB7C}" type="presParOf" srcId="{10246DC9-8E8E-46F0-9BEA-405B6855DE2C}" destId="{986DD038-DEA0-47A1-8135-F0C61079C013}" srcOrd="4" destOrd="0" presId="urn:microsoft.com/office/officeart/2005/8/layout/hierarchy2"/>
    <dgm:cxn modelId="{F33C2E3F-1654-448B-8F09-14E395A7C009}" type="presParOf" srcId="{986DD038-DEA0-47A1-8135-F0C61079C013}" destId="{00237E63-356C-447F-8121-3BDAC8B57186}" srcOrd="0" destOrd="0" presId="urn:microsoft.com/office/officeart/2005/8/layout/hierarchy2"/>
    <dgm:cxn modelId="{DD19A210-8F5C-4D04-B016-404CE1FA43E0}" type="presParOf" srcId="{10246DC9-8E8E-46F0-9BEA-405B6855DE2C}" destId="{832B2EA3-4099-4EF4-B037-89D96D7F1EDC}" srcOrd="5" destOrd="0" presId="urn:microsoft.com/office/officeart/2005/8/layout/hierarchy2"/>
    <dgm:cxn modelId="{C189C6C7-40EC-462D-B1C6-476B8667C9C3}" type="presParOf" srcId="{832B2EA3-4099-4EF4-B037-89D96D7F1EDC}" destId="{98EB9F09-4ED2-494F-83F4-AF6F130C94A4}" srcOrd="0" destOrd="0" presId="urn:microsoft.com/office/officeart/2005/8/layout/hierarchy2"/>
    <dgm:cxn modelId="{5D477BBE-5EA6-455A-A735-84EFD33DB15A}" type="presParOf" srcId="{832B2EA3-4099-4EF4-B037-89D96D7F1EDC}" destId="{4162DBA2-ED25-4AE7-88EA-49D005964869}" srcOrd="1" destOrd="0" presId="urn:microsoft.com/office/officeart/2005/8/layout/hierarchy2"/>
    <dgm:cxn modelId="{3D1C8AFF-C1D4-4886-8321-B230E450FCBD}" type="presParOf" srcId="{4162DBA2-ED25-4AE7-88EA-49D005964869}" destId="{736F1AEC-E7CB-4372-9248-D2C8B205ECE0}" srcOrd="0" destOrd="0" presId="urn:microsoft.com/office/officeart/2005/8/layout/hierarchy2"/>
    <dgm:cxn modelId="{1CA47CDD-D891-445A-8A58-92BE47F1B920}" type="presParOf" srcId="{736F1AEC-E7CB-4372-9248-D2C8B205ECE0}" destId="{A8FD6D35-AABC-4ED2-AF03-28CEE1AEB2BD}" srcOrd="0" destOrd="0" presId="urn:microsoft.com/office/officeart/2005/8/layout/hierarchy2"/>
    <dgm:cxn modelId="{A0D2C470-605C-43C7-953D-5BC269CD7914}" type="presParOf" srcId="{4162DBA2-ED25-4AE7-88EA-49D005964869}" destId="{892AE364-3D6D-47A6-B9A9-7E7D6DC9072F}" srcOrd="1" destOrd="0" presId="urn:microsoft.com/office/officeart/2005/8/layout/hierarchy2"/>
    <dgm:cxn modelId="{C1976F24-41ED-4EAE-AC88-A72388607D2F}" type="presParOf" srcId="{892AE364-3D6D-47A6-B9A9-7E7D6DC9072F}" destId="{261153D3-6C7F-4D12-9C79-9CB33A482318}" srcOrd="0" destOrd="0" presId="urn:microsoft.com/office/officeart/2005/8/layout/hierarchy2"/>
    <dgm:cxn modelId="{4AB2FB30-5652-4548-BECC-B7B51EE38876}" type="presParOf" srcId="{892AE364-3D6D-47A6-B9A9-7E7D6DC9072F}" destId="{B767E497-476A-4F55-8D1B-31DC3080F540}" srcOrd="1" destOrd="0" presId="urn:microsoft.com/office/officeart/2005/8/layout/hierarchy2"/>
    <dgm:cxn modelId="{932C8D0F-E4C8-49EA-9019-DDAF05A3DDF2}" type="presParOf" srcId="{4162DBA2-ED25-4AE7-88EA-49D005964869}" destId="{59009AFC-9111-4D07-9950-9908F816122D}" srcOrd="2" destOrd="0" presId="urn:microsoft.com/office/officeart/2005/8/layout/hierarchy2"/>
    <dgm:cxn modelId="{364513BE-A963-4D90-A4F9-E921ABD6B06F}" type="presParOf" srcId="{59009AFC-9111-4D07-9950-9908F816122D}" destId="{0B058098-D703-4686-902B-5CC7EEA7B57C}" srcOrd="0" destOrd="0" presId="urn:microsoft.com/office/officeart/2005/8/layout/hierarchy2"/>
    <dgm:cxn modelId="{A5EF8270-735B-4FE7-A293-67B38F119ED4}" type="presParOf" srcId="{4162DBA2-ED25-4AE7-88EA-49D005964869}" destId="{90D65658-4827-4294-A4C8-E802A1B724B5}" srcOrd="3" destOrd="0" presId="urn:microsoft.com/office/officeart/2005/8/layout/hierarchy2"/>
    <dgm:cxn modelId="{C48650C8-585F-4B9F-B912-4DFEE209C014}" type="presParOf" srcId="{90D65658-4827-4294-A4C8-E802A1B724B5}" destId="{0A8CC2F1-232D-4E7B-B626-106CB6973035}" srcOrd="0" destOrd="0" presId="urn:microsoft.com/office/officeart/2005/8/layout/hierarchy2"/>
    <dgm:cxn modelId="{E33F5DAB-CEE4-4FFC-A353-D669D59F5080}" type="presParOf" srcId="{90D65658-4827-4294-A4C8-E802A1B724B5}" destId="{E7D14FDE-2532-43F4-895C-540325CE4AC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FF36E47-03FF-4533-AF73-DE58BBBE438B}" type="doc">
      <dgm:prSet loTypeId="urn:microsoft.com/office/officeart/2005/8/layout/hierarchy2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pl-PL"/>
        </a:p>
      </dgm:t>
    </dgm:pt>
    <dgm:pt modelId="{771A4058-9FBA-435B-A1D4-8921D2F54036}">
      <dgm:prSet phldrT="[Tekst]" custT="1"/>
      <dgm:spPr/>
      <dgm:t>
        <a:bodyPr/>
        <a:lstStyle/>
        <a:p>
          <a:r>
            <a:rPr lang="pl-PL" sz="2800" b="1" dirty="0">
              <a:latin typeface="Cambria" panose="02040503050406030204" pitchFamily="18" charset="0"/>
              <a:ea typeface="Cambria" panose="02040503050406030204" pitchFamily="18" charset="0"/>
            </a:rPr>
            <a:t>WSIE</a:t>
          </a:r>
          <a:endParaRPr lang="pl-PL" sz="1600" b="1" dirty="0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95AA18F4-CF3F-42E2-AF45-BE840FA2AAD5}" type="parTrans" cxnId="{8DEEC90B-E079-4FFC-85EE-BDF727E68A1E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BC3B8BCA-FBDA-41D5-B0B1-1155CC99F066}" type="sibTrans" cxnId="{8DEEC90B-E079-4FFC-85EE-BDF727E68A1E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2960992-56DA-4D1C-9105-27DA58D6CE26}">
      <dgm:prSet phldrT="[Tekst]" custT="1"/>
      <dgm:spPr/>
      <dgm:t>
        <a:bodyPr/>
        <a:lstStyle/>
        <a:p>
          <a:r>
            <a:rPr lang="pl-PL" sz="1600" b="1" dirty="0">
              <a:latin typeface="Cambria" panose="02040503050406030204" pitchFamily="18" charset="0"/>
              <a:ea typeface="Cambria" panose="02040503050406030204" pitchFamily="18" charset="0"/>
            </a:rPr>
            <a:t>DUŻE</a:t>
          </a:r>
        </a:p>
        <a:p>
          <a:r>
            <a:rPr lang="pl-PL" sz="1600" b="1" dirty="0">
              <a:latin typeface="Cambria" panose="02040503050406030204" pitchFamily="18" charset="0"/>
              <a:ea typeface="Cambria" panose="02040503050406030204" pitchFamily="18" charset="0"/>
            </a:rPr>
            <a:t>(ok. 1000 mieszkańców) </a:t>
          </a:r>
        </a:p>
      </dgm:t>
    </dgm:pt>
    <dgm:pt modelId="{D09589E3-969C-49C7-9D7C-A47D79B3CB20}" type="parTrans" cxnId="{6BA12160-9B42-4E46-9840-B0624929D641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FC8780B-AE1E-4730-9183-2FD09AA0EB07}" type="sibTrans" cxnId="{6BA12160-9B42-4E46-9840-B0624929D641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790175A5-E961-4264-9372-7EB02CB454BC}">
      <dgm:prSet phldrT="[Tekst]" custT="1"/>
      <dgm:spPr/>
      <dgm:t>
        <a:bodyPr/>
        <a:lstStyle/>
        <a:p>
          <a:r>
            <a:rPr lang="pl-PL" sz="1800" b="1" dirty="0">
              <a:latin typeface="Cambria" panose="02040503050406030204" pitchFamily="18" charset="0"/>
              <a:ea typeface="Cambria" panose="02040503050406030204" pitchFamily="18" charset="0"/>
            </a:rPr>
            <a:t>Babice</a:t>
          </a:r>
        </a:p>
      </dgm:t>
    </dgm:pt>
    <dgm:pt modelId="{B6089600-DFA4-4B0B-AB16-C3D13712F3D3}" type="parTrans" cxnId="{70215E2E-EF16-43E0-802E-1340A29140BB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92C5B91-B4FB-41B1-B61B-B99719CAA02E}" type="sibTrans" cxnId="{70215E2E-EF16-43E0-802E-1340A29140BB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8806AA22-7639-4E7C-AC48-B6C2F673B5EE}">
      <dgm:prSet phldrT="[Tekst]" custT="1"/>
      <dgm:spPr/>
      <dgm:t>
        <a:bodyPr/>
        <a:lstStyle/>
        <a:p>
          <a:r>
            <a:rPr lang="pl-PL" sz="1800" b="1" dirty="0">
              <a:latin typeface="Cambria" panose="02040503050406030204" pitchFamily="18" charset="0"/>
              <a:ea typeface="Cambria" panose="02040503050406030204" pitchFamily="18" charset="0"/>
            </a:rPr>
            <a:t>Baranówka</a:t>
          </a:r>
        </a:p>
      </dgm:t>
    </dgm:pt>
    <dgm:pt modelId="{6775C731-EF23-4300-B9A3-FD88D953166E}" type="parTrans" cxnId="{A52FFD3D-9BC4-45B6-B7AF-485BDB93E8FE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AC29F731-46D3-443F-83C4-12A66AC0EA4A}" type="sibTrans" cxnId="{A52FFD3D-9BC4-45B6-B7AF-485BDB93E8FE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CB202BE3-65F4-4A89-A5BA-C7681A52092E}">
      <dgm:prSet phldrT="[Tekst]" custT="1"/>
      <dgm:spPr/>
      <dgm:t>
        <a:bodyPr/>
        <a:lstStyle/>
        <a:p>
          <a:r>
            <a:rPr lang="pl-PL" sz="1600" b="1" dirty="0">
              <a:latin typeface="Cambria" panose="02040503050406030204" pitchFamily="18" charset="0"/>
              <a:ea typeface="Cambria" panose="02040503050406030204" pitchFamily="18" charset="0"/>
            </a:rPr>
            <a:t>MAŁE</a:t>
          </a:r>
        </a:p>
        <a:p>
          <a:r>
            <a:rPr lang="pl-PL" sz="1600" b="1" dirty="0">
              <a:latin typeface="Cambria" panose="02040503050406030204" pitchFamily="18" charset="0"/>
              <a:ea typeface="Cambria" panose="02040503050406030204" pitchFamily="18" charset="0"/>
            </a:rPr>
            <a:t>(do ok. 100 mieszkańców) </a:t>
          </a:r>
        </a:p>
      </dgm:t>
    </dgm:pt>
    <dgm:pt modelId="{12A66B65-5B0B-47B0-996B-603F2F0B531B}" type="parTrans" cxnId="{70AB4C91-3A24-48AF-A47E-0092B0F55F46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E22C78C-8C7D-4C96-A5B0-288C9B3201D2}" type="sibTrans" cxnId="{70AB4C91-3A24-48AF-A47E-0092B0F55F46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668CD854-D753-4587-871E-2716D3DFD591}">
      <dgm:prSet phldrT="[Tekst]" custT="1"/>
      <dgm:spPr/>
      <dgm:t>
        <a:bodyPr/>
        <a:lstStyle/>
        <a:p>
          <a:r>
            <a:rPr lang="pl-PL" sz="1800" b="1" dirty="0">
              <a:latin typeface="Cambria" panose="02040503050406030204" pitchFamily="18" charset="0"/>
              <a:ea typeface="Cambria" panose="02040503050406030204" pitchFamily="18" charset="0"/>
            </a:rPr>
            <a:t>Jankowice</a:t>
          </a:r>
        </a:p>
      </dgm:t>
    </dgm:pt>
    <dgm:pt modelId="{2646F343-3078-4593-8F72-06F59DEEBF51}" type="parTrans" cxnId="{F242517D-C273-4698-ADE4-DA30EC46CE6D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22AEA75D-479C-413F-BA32-B3FF11A93A1A}" type="sibTrans" cxnId="{F242517D-C273-4698-ADE4-DA30EC46CE6D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F412984F-16BE-4C92-B221-A6A586325C06}">
      <dgm:prSet custT="1"/>
      <dgm:spPr/>
      <dgm:t>
        <a:bodyPr/>
        <a:lstStyle/>
        <a:p>
          <a:r>
            <a:rPr lang="pl-PL" sz="1800" b="1" dirty="0">
              <a:latin typeface="Cambria" panose="02040503050406030204" pitchFamily="18" charset="0"/>
              <a:ea typeface="Cambria" panose="02040503050406030204" pitchFamily="18" charset="0"/>
            </a:rPr>
            <a:t>Władysław</a:t>
          </a:r>
        </a:p>
      </dgm:t>
    </dgm:pt>
    <dgm:pt modelId="{EBFF3D82-BF0C-487F-A9C7-D0F392F81FC2}" type="parTrans" cxnId="{51C73583-B187-4962-BD9B-D1BB2DDDE122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1842F89C-CA4A-42D3-880A-863630B80321}" type="sibTrans" cxnId="{51C73583-B187-4962-BD9B-D1BB2DDDE122}">
      <dgm:prSet/>
      <dgm:spPr/>
      <dgm:t>
        <a:bodyPr/>
        <a:lstStyle/>
        <a:p>
          <a:endParaRPr lang="pl-PL" b="1">
            <a:latin typeface="Cambria" panose="02040503050406030204" pitchFamily="18" charset="0"/>
            <a:ea typeface="Cambria" panose="02040503050406030204" pitchFamily="18" charset="0"/>
          </a:endParaRPr>
        </a:p>
      </dgm:t>
    </dgm:pt>
    <dgm:pt modelId="{4F9E3223-0302-4CE4-A4E5-1AB428AD27A5}">
      <dgm:prSet custT="1"/>
      <dgm:spPr/>
      <dgm:t>
        <a:bodyPr/>
        <a:lstStyle/>
        <a:p>
          <a:r>
            <a:rPr lang="pl-PL" sz="1600" b="1" dirty="0">
              <a:latin typeface="Cambria" panose="02040503050406030204" pitchFamily="18" charset="0"/>
              <a:ea typeface="Cambria" panose="02040503050406030204" pitchFamily="18" charset="0"/>
            </a:rPr>
            <a:t> ŚREDNIE</a:t>
          </a:r>
        </a:p>
        <a:p>
          <a:r>
            <a:rPr lang="pl-PL" sz="1600" b="1" dirty="0">
              <a:latin typeface="Cambria" panose="02040503050406030204" pitchFamily="18" charset="0"/>
              <a:ea typeface="Cambria" panose="02040503050406030204" pitchFamily="18" charset="0"/>
            </a:rPr>
            <a:t>(do ok. 500 mieszkańców)</a:t>
          </a:r>
        </a:p>
      </dgm:t>
    </dgm:pt>
    <dgm:pt modelId="{58E2530B-3139-415E-BB40-0E984C850C0B}" type="parTrans" cxnId="{D5E88E5C-C752-4019-894A-B6D174236EB9}">
      <dgm:prSet/>
      <dgm:spPr/>
      <dgm:t>
        <a:bodyPr/>
        <a:lstStyle/>
        <a:p>
          <a:endParaRPr lang="pl-PL"/>
        </a:p>
      </dgm:t>
    </dgm:pt>
    <dgm:pt modelId="{0CC05600-E348-4C42-93CE-2CEBEC862447}" type="sibTrans" cxnId="{D5E88E5C-C752-4019-894A-B6D174236EB9}">
      <dgm:prSet/>
      <dgm:spPr/>
      <dgm:t>
        <a:bodyPr/>
        <a:lstStyle/>
        <a:p>
          <a:endParaRPr lang="pl-PL"/>
        </a:p>
      </dgm:t>
    </dgm:pt>
    <dgm:pt modelId="{A6D2F8F4-87E9-486A-A429-83FD3D121E08}">
      <dgm:prSet custT="1"/>
      <dgm:spPr/>
      <dgm:t>
        <a:bodyPr/>
        <a:lstStyle/>
        <a:p>
          <a:r>
            <a:rPr lang="pl-PL" sz="1800" b="1" dirty="0">
              <a:latin typeface="Cambria" panose="02040503050406030204" pitchFamily="18" charset="0"/>
              <a:ea typeface="Cambria" panose="02040503050406030204" pitchFamily="18" charset="0"/>
            </a:rPr>
            <a:t>Batowice</a:t>
          </a:r>
        </a:p>
      </dgm:t>
    </dgm:pt>
    <dgm:pt modelId="{62C3E17D-8DA3-457F-9A64-505F54992A08}" type="parTrans" cxnId="{25A4BA22-F36C-4892-88A8-3B1349FA5E94}">
      <dgm:prSet/>
      <dgm:spPr/>
      <dgm:t>
        <a:bodyPr/>
        <a:lstStyle/>
        <a:p>
          <a:endParaRPr lang="pl-PL"/>
        </a:p>
      </dgm:t>
    </dgm:pt>
    <dgm:pt modelId="{CC3F21D0-41D7-4690-9EF8-D18A3B5EFB3F}" type="sibTrans" cxnId="{25A4BA22-F36C-4892-88A8-3B1349FA5E94}">
      <dgm:prSet/>
      <dgm:spPr/>
      <dgm:t>
        <a:bodyPr/>
        <a:lstStyle/>
        <a:p>
          <a:endParaRPr lang="pl-PL"/>
        </a:p>
      </dgm:t>
    </dgm:pt>
    <dgm:pt modelId="{F2EB3D63-77D1-4724-A2F0-B30E4315F6A0}">
      <dgm:prSet custT="1"/>
      <dgm:spPr/>
      <dgm:t>
        <a:bodyPr/>
        <a:lstStyle/>
        <a:p>
          <a:r>
            <a:rPr lang="pl-PL" sz="1800" b="1" dirty="0">
              <a:latin typeface="Cambria" panose="02040503050406030204" pitchFamily="18" charset="0"/>
              <a:ea typeface="Cambria" panose="02040503050406030204" pitchFamily="18" charset="0"/>
            </a:rPr>
            <a:t>Górka </a:t>
          </a:r>
        </a:p>
      </dgm:t>
    </dgm:pt>
    <dgm:pt modelId="{C3CDD7EA-7672-495B-8B64-34DCE1F6A987}" type="parTrans" cxnId="{53D23498-06E1-4B91-827D-8E56A922C988}">
      <dgm:prSet/>
      <dgm:spPr/>
      <dgm:t>
        <a:bodyPr/>
        <a:lstStyle/>
        <a:p>
          <a:endParaRPr lang="pl-PL"/>
        </a:p>
      </dgm:t>
    </dgm:pt>
    <dgm:pt modelId="{7C4FA317-AD97-4CC6-88F1-2F934BFCCA42}" type="sibTrans" cxnId="{53D23498-06E1-4B91-827D-8E56A922C988}">
      <dgm:prSet/>
      <dgm:spPr/>
      <dgm:t>
        <a:bodyPr/>
        <a:lstStyle/>
        <a:p>
          <a:endParaRPr lang="pl-PL"/>
        </a:p>
      </dgm:t>
    </dgm:pt>
    <dgm:pt modelId="{595BAD80-B858-4476-8CC3-F5D44225B622}" type="pres">
      <dgm:prSet presAssocID="{EFF36E47-03FF-4533-AF73-DE58BBBE438B}" presName="diagram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4FDF7F5-9169-421F-B5D3-F2A3D6B33324}" type="pres">
      <dgm:prSet presAssocID="{771A4058-9FBA-435B-A1D4-8921D2F54036}" presName="root1" presStyleCnt="0"/>
      <dgm:spPr/>
    </dgm:pt>
    <dgm:pt modelId="{66F185D7-009F-4D73-9E2C-E10BD1627726}" type="pres">
      <dgm:prSet presAssocID="{771A4058-9FBA-435B-A1D4-8921D2F54036}" presName="LevelOneTextNode" presStyleLbl="node0" presStyleIdx="0" presStyleCnt="1" custScaleX="153654" custScaleY="150332">
        <dgm:presLayoutVars>
          <dgm:chPref val="3"/>
        </dgm:presLayoutVars>
      </dgm:prSet>
      <dgm:spPr/>
    </dgm:pt>
    <dgm:pt modelId="{10246DC9-8E8E-46F0-9BEA-405B6855DE2C}" type="pres">
      <dgm:prSet presAssocID="{771A4058-9FBA-435B-A1D4-8921D2F54036}" presName="level2hierChild" presStyleCnt="0"/>
      <dgm:spPr/>
    </dgm:pt>
    <dgm:pt modelId="{CCDEA103-11B6-4105-9A6B-47822779BF99}" type="pres">
      <dgm:prSet presAssocID="{D09589E3-969C-49C7-9D7C-A47D79B3CB20}" presName="conn2-1" presStyleLbl="parChTrans1D2" presStyleIdx="0" presStyleCnt="3"/>
      <dgm:spPr/>
    </dgm:pt>
    <dgm:pt modelId="{D671A87D-4CFA-4593-BC57-972D4D97CA6D}" type="pres">
      <dgm:prSet presAssocID="{D09589E3-969C-49C7-9D7C-A47D79B3CB20}" presName="connTx" presStyleLbl="parChTrans1D2" presStyleIdx="0" presStyleCnt="3"/>
      <dgm:spPr/>
    </dgm:pt>
    <dgm:pt modelId="{39D0B0A3-0881-4649-99BB-F658C7BAF3A8}" type="pres">
      <dgm:prSet presAssocID="{22960992-56DA-4D1C-9105-27DA58D6CE26}" presName="root2" presStyleCnt="0"/>
      <dgm:spPr/>
    </dgm:pt>
    <dgm:pt modelId="{DCDCD02B-55BA-44FC-908F-8FA225C6ED31}" type="pres">
      <dgm:prSet presAssocID="{22960992-56DA-4D1C-9105-27DA58D6CE26}" presName="LevelTwoTextNode" presStyleLbl="node2" presStyleIdx="0" presStyleCnt="3" custScaleX="300664" custScaleY="157694">
        <dgm:presLayoutVars>
          <dgm:chPref val="3"/>
        </dgm:presLayoutVars>
      </dgm:prSet>
      <dgm:spPr/>
    </dgm:pt>
    <dgm:pt modelId="{A7A23358-0C9E-4696-96DB-3C11DFBE1576}" type="pres">
      <dgm:prSet presAssocID="{22960992-56DA-4D1C-9105-27DA58D6CE26}" presName="level3hierChild" presStyleCnt="0"/>
      <dgm:spPr/>
    </dgm:pt>
    <dgm:pt modelId="{21D5586E-7890-421B-AD53-957807AAC92D}" type="pres">
      <dgm:prSet presAssocID="{B6089600-DFA4-4B0B-AB16-C3D13712F3D3}" presName="conn2-1" presStyleLbl="parChTrans1D3" presStyleIdx="0" presStyleCnt="6"/>
      <dgm:spPr/>
    </dgm:pt>
    <dgm:pt modelId="{6EF1FECB-BFB1-4ECA-B9D4-693AE817B808}" type="pres">
      <dgm:prSet presAssocID="{B6089600-DFA4-4B0B-AB16-C3D13712F3D3}" presName="connTx" presStyleLbl="parChTrans1D3" presStyleIdx="0" presStyleCnt="6"/>
      <dgm:spPr/>
    </dgm:pt>
    <dgm:pt modelId="{D5E896DD-8827-4E79-BDF9-6B0CA8D8EBE3}" type="pres">
      <dgm:prSet presAssocID="{790175A5-E961-4264-9372-7EB02CB454BC}" presName="root2" presStyleCnt="0"/>
      <dgm:spPr/>
    </dgm:pt>
    <dgm:pt modelId="{639D71AB-C81A-453F-B4F0-F17E826EC126}" type="pres">
      <dgm:prSet presAssocID="{790175A5-E961-4264-9372-7EB02CB454BC}" presName="LevelTwoTextNode" presStyleLbl="node3" presStyleIdx="0" presStyleCnt="6" custScaleX="169123">
        <dgm:presLayoutVars>
          <dgm:chPref val="3"/>
        </dgm:presLayoutVars>
      </dgm:prSet>
      <dgm:spPr/>
    </dgm:pt>
    <dgm:pt modelId="{5CDAD865-26ED-4CE2-8C81-640902937C44}" type="pres">
      <dgm:prSet presAssocID="{790175A5-E961-4264-9372-7EB02CB454BC}" presName="level3hierChild" presStyleCnt="0"/>
      <dgm:spPr/>
    </dgm:pt>
    <dgm:pt modelId="{8A86F9F0-37DC-47F7-98DA-B30CAC6C397D}" type="pres">
      <dgm:prSet presAssocID="{6775C731-EF23-4300-B9A3-FD88D953166E}" presName="conn2-1" presStyleLbl="parChTrans1D3" presStyleIdx="1" presStyleCnt="6"/>
      <dgm:spPr/>
    </dgm:pt>
    <dgm:pt modelId="{DD67042A-8D39-4CA1-BEAA-9D55D408E33A}" type="pres">
      <dgm:prSet presAssocID="{6775C731-EF23-4300-B9A3-FD88D953166E}" presName="connTx" presStyleLbl="parChTrans1D3" presStyleIdx="1" presStyleCnt="6"/>
      <dgm:spPr/>
    </dgm:pt>
    <dgm:pt modelId="{83243AAA-1407-42D3-ACBF-B88B83E29523}" type="pres">
      <dgm:prSet presAssocID="{8806AA22-7639-4E7C-AC48-B6C2F673B5EE}" presName="root2" presStyleCnt="0"/>
      <dgm:spPr/>
    </dgm:pt>
    <dgm:pt modelId="{703A7993-D191-478F-8F64-9C252DF73B7D}" type="pres">
      <dgm:prSet presAssocID="{8806AA22-7639-4E7C-AC48-B6C2F673B5EE}" presName="LevelTwoTextNode" presStyleLbl="node3" presStyleIdx="1" presStyleCnt="6" custScaleX="169123">
        <dgm:presLayoutVars>
          <dgm:chPref val="3"/>
        </dgm:presLayoutVars>
      </dgm:prSet>
      <dgm:spPr/>
    </dgm:pt>
    <dgm:pt modelId="{5B0DDD81-8618-496D-B56B-6B172FFDF25D}" type="pres">
      <dgm:prSet presAssocID="{8806AA22-7639-4E7C-AC48-B6C2F673B5EE}" presName="level3hierChild" presStyleCnt="0"/>
      <dgm:spPr/>
    </dgm:pt>
    <dgm:pt modelId="{D10AFB90-054F-48AC-8982-5042938602E4}" type="pres">
      <dgm:prSet presAssocID="{58E2530B-3139-415E-BB40-0E984C850C0B}" presName="conn2-1" presStyleLbl="parChTrans1D2" presStyleIdx="1" presStyleCnt="3"/>
      <dgm:spPr/>
    </dgm:pt>
    <dgm:pt modelId="{233263D6-5D9D-4C40-8699-F62EADF444F8}" type="pres">
      <dgm:prSet presAssocID="{58E2530B-3139-415E-BB40-0E984C850C0B}" presName="connTx" presStyleLbl="parChTrans1D2" presStyleIdx="1" presStyleCnt="3"/>
      <dgm:spPr/>
    </dgm:pt>
    <dgm:pt modelId="{24431340-118D-47FB-9D0F-84CEE0624A1E}" type="pres">
      <dgm:prSet presAssocID="{4F9E3223-0302-4CE4-A4E5-1AB428AD27A5}" presName="root2" presStyleCnt="0"/>
      <dgm:spPr/>
    </dgm:pt>
    <dgm:pt modelId="{958918DB-4C6D-487B-BF9F-9E7994BC865C}" type="pres">
      <dgm:prSet presAssocID="{4F9E3223-0302-4CE4-A4E5-1AB428AD27A5}" presName="LevelTwoTextNode" presStyleLbl="node2" presStyleIdx="1" presStyleCnt="3" custScaleX="300664" custScaleY="150185">
        <dgm:presLayoutVars>
          <dgm:chPref val="3"/>
        </dgm:presLayoutVars>
      </dgm:prSet>
      <dgm:spPr/>
    </dgm:pt>
    <dgm:pt modelId="{9E5A0FC2-2DF8-4C7D-8013-4676B56A4BD0}" type="pres">
      <dgm:prSet presAssocID="{4F9E3223-0302-4CE4-A4E5-1AB428AD27A5}" presName="level3hierChild" presStyleCnt="0"/>
      <dgm:spPr/>
    </dgm:pt>
    <dgm:pt modelId="{A1E7846D-1CDA-4E19-917F-6777735C1EDF}" type="pres">
      <dgm:prSet presAssocID="{62C3E17D-8DA3-457F-9A64-505F54992A08}" presName="conn2-1" presStyleLbl="parChTrans1D3" presStyleIdx="2" presStyleCnt="6"/>
      <dgm:spPr/>
    </dgm:pt>
    <dgm:pt modelId="{985FD219-5C16-49C2-ABE0-5D5C161D591B}" type="pres">
      <dgm:prSet presAssocID="{62C3E17D-8DA3-457F-9A64-505F54992A08}" presName="connTx" presStyleLbl="parChTrans1D3" presStyleIdx="2" presStyleCnt="6"/>
      <dgm:spPr/>
    </dgm:pt>
    <dgm:pt modelId="{BDA53876-1521-4869-9130-400D7266AA3E}" type="pres">
      <dgm:prSet presAssocID="{A6D2F8F4-87E9-486A-A429-83FD3D121E08}" presName="root2" presStyleCnt="0"/>
      <dgm:spPr/>
    </dgm:pt>
    <dgm:pt modelId="{7E5B9C0D-BB0A-49F2-A98E-36EEB02A1F8C}" type="pres">
      <dgm:prSet presAssocID="{A6D2F8F4-87E9-486A-A429-83FD3D121E08}" presName="LevelTwoTextNode" presStyleLbl="node3" presStyleIdx="2" presStyleCnt="6" custScaleX="169123">
        <dgm:presLayoutVars>
          <dgm:chPref val="3"/>
        </dgm:presLayoutVars>
      </dgm:prSet>
      <dgm:spPr/>
    </dgm:pt>
    <dgm:pt modelId="{ABAE3BD1-147E-4C46-855E-03CD65649118}" type="pres">
      <dgm:prSet presAssocID="{A6D2F8F4-87E9-486A-A429-83FD3D121E08}" presName="level3hierChild" presStyleCnt="0"/>
      <dgm:spPr/>
    </dgm:pt>
    <dgm:pt modelId="{2D217AEC-442B-4C47-893C-7D2DB84BA1FD}" type="pres">
      <dgm:prSet presAssocID="{C3CDD7EA-7672-495B-8B64-34DCE1F6A987}" presName="conn2-1" presStyleLbl="parChTrans1D3" presStyleIdx="3" presStyleCnt="6"/>
      <dgm:spPr/>
    </dgm:pt>
    <dgm:pt modelId="{787F0FFD-4A1D-49E7-A521-224B91FC3C08}" type="pres">
      <dgm:prSet presAssocID="{C3CDD7EA-7672-495B-8B64-34DCE1F6A987}" presName="connTx" presStyleLbl="parChTrans1D3" presStyleIdx="3" presStyleCnt="6"/>
      <dgm:spPr/>
    </dgm:pt>
    <dgm:pt modelId="{CD6ED20F-4ACC-4C98-AF5B-DA2CF8F851C1}" type="pres">
      <dgm:prSet presAssocID="{F2EB3D63-77D1-4724-A2F0-B30E4315F6A0}" presName="root2" presStyleCnt="0"/>
      <dgm:spPr/>
    </dgm:pt>
    <dgm:pt modelId="{C1C64FBE-A673-4B2F-A9D7-83B951EC0FC1}" type="pres">
      <dgm:prSet presAssocID="{F2EB3D63-77D1-4724-A2F0-B30E4315F6A0}" presName="LevelTwoTextNode" presStyleLbl="node3" presStyleIdx="3" presStyleCnt="6" custScaleX="169123">
        <dgm:presLayoutVars>
          <dgm:chPref val="3"/>
        </dgm:presLayoutVars>
      </dgm:prSet>
      <dgm:spPr/>
    </dgm:pt>
    <dgm:pt modelId="{132BDC69-F377-4FA6-9742-CFFCA96C6A26}" type="pres">
      <dgm:prSet presAssocID="{F2EB3D63-77D1-4724-A2F0-B30E4315F6A0}" presName="level3hierChild" presStyleCnt="0"/>
      <dgm:spPr/>
    </dgm:pt>
    <dgm:pt modelId="{986DD038-DEA0-47A1-8135-F0C61079C013}" type="pres">
      <dgm:prSet presAssocID="{12A66B65-5B0B-47B0-996B-603F2F0B531B}" presName="conn2-1" presStyleLbl="parChTrans1D2" presStyleIdx="2" presStyleCnt="3"/>
      <dgm:spPr/>
    </dgm:pt>
    <dgm:pt modelId="{00237E63-356C-447F-8121-3BDAC8B57186}" type="pres">
      <dgm:prSet presAssocID="{12A66B65-5B0B-47B0-996B-603F2F0B531B}" presName="connTx" presStyleLbl="parChTrans1D2" presStyleIdx="2" presStyleCnt="3"/>
      <dgm:spPr/>
    </dgm:pt>
    <dgm:pt modelId="{832B2EA3-4099-4EF4-B037-89D96D7F1EDC}" type="pres">
      <dgm:prSet presAssocID="{CB202BE3-65F4-4A89-A5BA-C7681A52092E}" presName="root2" presStyleCnt="0"/>
      <dgm:spPr/>
    </dgm:pt>
    <dgm:pt modelId="{98EB9F09-4ED2-494F-83F4-AF6F130C94A4}" type="pres">
      <dgm:prSet presAssocID="{CB202BE3-65F4-4A89-A5BA-C7681A52092E}" presName="LevelTwoTextNode" presStyleLbl="node2" presStyleIdx="2" presStyleCnt="3" custScaleX="299153" custScaleY="150185">
        <dgm:presLayoutVars>
          <dgm:chPref val="3"/>
        </dgm:presLayoutVars>
      </dgm:prSet>
      <dgm:spPr/>
    </dgm:pt>
    <dgm:pt modelId="{4162DBA2-ED25-4AE7-88EA-49D005964869}" type="pres">
      <dgm:prSet presAssocID="{CB202BE3-65F4-4A89-A5BA-C7681A52092E}" presName="level3hierChild" presStyleCnt="0"/>
      <dgm:spPr/>
    </dgm:pt>
    <dgm:pt modelId="{736F1AEC-E7CB-4372-9248-D2C8B205ECE0}" type="pres">
      <dgm:prSet presAssocID="{2646F343-3078-4593-8F72-06F59DEEBF51}" presName="conn2-1" presStyleLbl="parChTrans1D3" presStyleIdx="4" presStyleCnt="6"/>
      <dgm:spPr/>
    </dgm:pt>
    <dgm:pt modelId="{A8FD6D35-AABC-4ED2-AF03-28CEE1AEB2BD}" type="pres">
      <dgm:prSet presAssocID="{2646F343-3078-4593-8F72-06F59DEEBF51}" presName="connTx" presStyleLbl="parChTrans1D3" presStyleIdx="4" presStyleCnt="6"/>
      <dgm:spPr/>
    </dgm:pt>
    <dgm:pt modelId="{892AE364-3D6D-47A6-B9A9-7E7D6DC9072F}" type="pres">
      <dgm:prSet presAssocID="{668CD854-D753-4587-871E-2716D3DFD591}" presName="root2" presStyleCnt="0"/>
      <dgm:spPr/>
    </dgm:pt>
    <dgm:pt modelId="{261153D3-6C7F-4D12-9C79-9CB33A482318}" type="pres">
      <dgm:prSet presAssocID="{668CD854-D753-4587-871E-2716D3DFD591}" presName="LevelTwoTextNode" presStyleLbl="node3" presStyleIdx="4" presStyleCnt="6" custScaleX="169123">
        <dgm:presLayoutVars>
          <dgm:chPref val="3"/>
        </dgm:presLayoutVars>
      </dgm:prSet>
      <dgm:spPr/>
    </dgm:pt>
    <dgm:pt modelId="{B767E497-476A-4F55-8D1B-31DC3080F540}" type="pres">
      <dgm:prSet presAssocID="{668CD854-D753-4587-871E-2716D3DFD591}" presName="level3hierChild" presStyleCnt="0"/>
      <dgm:spPr/>
    </dgm:pt>
    <dgm:pt modelId="{59009AFC-9111-4D07-9950-9908F816122D}" type="pres">
      <dgm:prSet presAssocID="{EBFF3D82-BF0C-487F-A9C7-D0F392F81FC2}" presName="conn2-1" presStyleLbl="parChTrans1D3" presStyleIdx="5" presStyleCnt="6"/>
      <dgm:spPr/>
    </dgm:pt>
    <dgm:pt modelId="{0B058098-D703-4686-902B-5CC7EEA7B57C}" type="pres">
      <dgm:prSet presAssocID="{EBFF3D82-BF0C-487F-A9C7-D0F392F81FC2}" presName="connTx" presStyleLbl="parChTrans1D3" presStyleIdx="5" presStyleCnt="6"/>
      <dgm:spPr/>
    </dgm:pt>
    <dgm:pt modelId="{90D65658-4827-4294-A4C8-E802A1B724B5}" type="pres">
      <dgm:prSet presAssocID="{F412984F-16BE-4C92-B221-A6A586325C06}" presName="root2" presStyleCnt="0"/>
      <dgm:spPr/>
    </dgm:pt>
    <dgm:pt modelId="{0A8CC2F1-232D-4E7B-B626-106CB6973035}" type="pres">
      <dgm:prSet presAssocID="{F412984F-16BE-4C92-B221-A6A586325C06}" presName="LevelTwoTextNode" presStyleLbl="node3" presStyleIdx="5" presStyleCnt="6" custScaleX="169123">
        <dgm:presLayoutVars>
          <dgm:chPref val="3"/>
        </dgm:presLayoutVars>
      </dgm:prSet>
      <dgm:spPr/>
    </dgm:pt>
    <dgm:pt modelId="{E7D14FDE-2532-43F4-895C-540325CE4AC3}" type="pres">
      <dgm:prSet presAssocID="{F412984F-16BE-4C92-B221-A6A586325C06}" presName="level3hierChild" presStyleCnt="0"/>
      <dgm:spPr/>
    </dgm:pt>
  </dgm:ptLst>
  <dgm:cxnLst>
    <dgm:cxn modelId="{8D3FD000-75E5-4758-9109-FD7533E3676F}" type="presOf" srcId="{6775C731-EF23-4300-B9A3-FD88D953166E}" destId="{8A86F9F0-37DC-47F7-98DA-B30CAC6C397D}" srcOrd="0" destOrd="0" presId="urn:microsoft.com/office/officeart/2005/8/layout/hierarchy2"/>
    <dgm:cxn modelId="{FA197306-1C0A-4EBA-A42A-4754DFCBF635}" type="presOf" srcId="{C3CDD7EA-7672-495B-8B64-34DCE1F6A987}" destId="{787F0FFD-4A1D-49E7-A521-224B91FC3C08}" srcOrd="1" destOrd="0" presId="urn:microsoft.com/office/officeart/2005/8/layout/hierarchy2"/>
    <dgm:cxn modelId="{DCDA4C0A-621D-410C-BA48-A5E6A71E65DF}" type="presOf" srcId="{58E2530B-3139-415E-BB40-0E984C850C0B}" destId="{233263D6-5D9D-4C40-8699-F62EADF444F8}" srcOrd="1" destOrd="0" presId="urn:microsoft.com/office/officeart/2005/8/layout/hierarchy2"/>
    <dgm:cxn modelId="{8DEEC90B-E079-4FFC-85EE-BDF727E68A1E}" srcId="{EFF36E47-03FF-4533-AF73-DE58BBBE438B}" destId="{771A4058-9FBA-435B-A1D4-8921D2F54036}" srcOrd="0" destOrd="0" parTransId="{95AA18F4-CF3F-42E2-AF45-BE840FA2AAD5}" sibTransId="{BC3B8BCA-FBDA-41D5-B0B1-1155CC99F066}"/>
    <dgm:cxn modelId="{7A920119-1324-4F42-A934-61970C546CBD}" type="presOf" srcId="{12A66B65-5B0B-47B0-996B-603F2F0B531B}" destId="{00237E63-356C-447F-8121-3BDAC8B57186}" srcOrd="1" destOrd="0" presId="urn:microsoft.com/office/officeart/2005/8/layout/hierarchy2"/>
    <dgm:cxn modelId="{25A4BA22-F36C-4892-88A8-3B1349FA5E94}" srcId="{4F9E3223-0302-4CE4-A4E5-1AB428AD27A5}" destId="{A6D2F8F4-87E9-486A-A429-83FD3D121E08}" srcOrd="0" destOrd="0" parTransId="{62C3E17D-8DA3-457F-9A64-505F54992A08}" sibTransId="{CC3F21D0-41D7-4690-9EF8-D18A3B5EFB3F}"/>
    <dgm:cxn modelId="{EFA6822C-B19A-4877-8DFC-56AEA53A58C4}" type="presOf" srcId="{B6089600-DFA4-4B0B-AB16-C3D13712F3D3}" destId="{21D5586E-7890-421B-AD53-957807AAC92D}" srcOrd="0" destOrd="0" presId="urn:microsoft.com/office/officeart/2005/8/layout/hierarchy2"/>
    <dgm:cxn modelId="{FCC2402D-3161-4356-B22B-6F7A7DD5F155}" type="presOf" srcId="{D09589E3-969C-49C7-9D7C-A47D79B3CB20}" destId="{CCDEA103-11B6-4105-9A6B-47822779BF99}" srcOrd="0" destOrd="0" presId="urn:microsoft.com/office/officeart/2005/8/layout/hierarchy2"/>
    <dgm:cxn modelId="{70215E2E-EF16-43E0-802E-1340A29140BB}" srcId="{22960992-56DA-4D1C-9105-27DA58D6CE26}" destId="{790175A5-E961-4264-9372-7EB02CB454BC}" srcOrd="0" destOrd="0" parTransId="{B6089600-DFA4-4B0B-AB16-C3D13712F3D3}" sibTransId="{292C5B91-B4FB-41B1-B61B-B99719CAA02E}"/>
    <dgm:cxn modelId="{888D8C2E-A5F6-4F6A-AA4E-B8384BF99C9C}" type="presOf" srcId="{771A4058-9FBA-435B-A1D4-8921D2F54036}" destId="{66F185D7-009F-4D73-9E2C-E10BD1627726}" srcOrd="0" destOrd="0" presId="urn:microsoft.com/office/officeart/2005/8/layout/hierarchy2"/>
    <dgm:cxn modelId="{B28C922E-1084-418B-9E30-6B2EECA76825}" type="presOf" srcId="{CB202BE3-65F4-4A89-A5BA-C7681A52092E}" destId="{98EB9F09-4ED2-494F-83F4-AF6F130C94A4}" srcOrd="0" destOrd="0" presId="urn:microsoft.com/office/officeart/2005/8/layout/hierarchy2"/>
    <dgm:cxn modelId="{A52FFD3D-9BC4-45B6-B7AF-485BDB93E8FE}" srcId="{22960992-56DA-4D1C-9105-27DA58D6CE26}" destId="{8806AA22-7639-4E7C-AC48-B6C2F673B5EE}" srcOrd="1" destOrd="0" parTransId="{6775C731-EF23-4300-B9A3-FD88D953166E}" sibTransId="{AC29F731-46D3-443F-83C4-12A66AC0EA4A}"/>
    <dgm:cxn modelId="{997A4640-95DC-4723-8B50-98E8A282376C}" type="presOf" srcId="{668CD854-D753-4587-871E-2716D3DFD591}" destId="{261153D3-6C7F-4D12-9C79-9CB33A482318}" srcOrd="0" destOrd="0" presId="urn:microsoft.com/office/officeart/2005/8/layout/hierarchy2"/>
    <dgm:cxn modelId="{D5E88E5C-C752-4019-894A-B6D174236EB9}" srcId="{771A4058-9FBA-435B-A1D4-8921D2F54036}" destId="{4F9E3223-0302-4CE4-A4E5-1AB428AD27A5}" srcOrd="1" destOrd="0" parTransId="{58E2530B-3139-415E-BB40-0E984C850C0B}" sibTransId="{0CC05600-E348-4C42-93CE-2CEBEC862447}"/>
    <dgm:cxn modelId="{6BA12160-9B42-4E46-9840-B0624929D641}" srcId="{771A4058-9FBA-435B-A1D4-8921D2F54036}" destId="{22960992-56DA-4D1C-9105-27DA58D6CE26}" srcOrd="0" destOrd="0" parTransId="{D09589E3-969C-49C7-9D7C-A47D79B3CB20}" sibTransId="{7FC8780B-AE1E-4730-9183-2FD09AA0EB07}"/>
    <dgm:cxn modelId="{435F2C65-8C3B-4455-9EC0-2D96C51325B4}" type="presOf" srcId="{12A66B65-5B0B-47B0-996B-603F2F0B531B}" destId="{986DD038-DEA0-47A1-8135-F0C61079C013}" srcOrd="0" destOrd="0" presId="urn:microsoft.com/office/officeart/2005/8/layout/hierarchy2"/>
    <dgm:cxn modelId="{9F69886B-76AC-4A3D-9BB4-68CF2DA44ADF}" type="presOf" srcId="{8806AA22-7639-4E7C-AC48-B6C2F673B5EE}" destId="{703A7993-D191-478F-8F64-9C252DF73B7D}" srcOrd="0" destOrd="0" presId="urn:microsoft.com/office/officeart/2005/8/layout/hierarchy2"/>
    <dgm:cxn modelId="{E76A514C-DE4A-46C2-8079-FC1408990988}" type="presOf" srcId="{C3CDD7EA-7672-495B-8B64-34DCE1F6A987}" destId="{2D217AEC-442B-4C47-893C-7D2DB84BA1FD}" srcOrd="0" destOrd="0" presId="urn:microsoft.com/office/officeart/2005/8/layout/hierarchy2"/>
    <dgm:cxn modelId="{6BB83B6E-D32F-46E3-B00B-03194FA8CF21}" type="presOf" srcId="{B6089600-DFA4-4B0B-AB16-C3D13712F3D3}" destId="{6EF1FECB-BFB1-4ECA-B9D4-693AE817B808}" srcOrd="1" destOrd="0" presId="urn:microsoft.com/office/officeart/2005/8/layout/hierarchy2"/>
    <dgm:cxn modelId="{E2ADBF51-87F7-48A7-BDA3-276B5AB6E3FE}" type="presOf" srcId="{6775C731-EF23-4300-B9A3-FD88D953166E}" destId="{DD67042A-8D39-4CA1-BEAA-9D55D408E33A}" srcOrd="1" destOrd="0" presId="urn:microsoft.com/office/officeart/2005/8/layout/hierarchy2"/>
    <dgm:cxn modelId="{F242517D-C273-4698-ADE4-DA30EC46CE6D}" srcId="{CB202BE3-65F4-4A89-A5BA-C7681A52092E}" destId="{668CD854-D753-4587-871E-2716D3DFD591}" srcOrd="0" destOrd="0" parTransId="{2646F343-3078-4593-8F72-06F59DEEBF51}" sibTransId="{22AEA75D-479C-413F-BA32-B3FF11A93A1A}"/>
    <dgm:cxn modelId="{C3CF6A82-103F-4ED9-83CA-A95EFB14F720}" type="presOf" srcId="{D09589E3-969C-49C7-9D7C-A47D79B3CB20}" destId="{D671A87D-4CFA-4593-BC57-972D4D97CA6D}" srcOrd="1" destOrd="0" presId="urn:microsoft.com/office/officeart/2005/8/layout/hierarchy2"/>
    <dgm:cxn modelId="{51C73583-B187-4962-BD9B-D1BB2DDDE122}" srcId="{CB202BE3-65F4-4A89-A5BA-C7681A52092E}" destId="{F412984F-16BE-4C92-B221-A6A586325C06}" srcOrd="1" destOrd="0" parTransId="{EBFF3D82-BF0C-487F-A9C7-D0F392F81FC2}" sibTransId="{1842F89C-CA4A-42D3-880A-863630B80321}"/>
    <dgm:cxn modelId="{4A996688-526A-4D07-8FE2-8D0E016A008E}" type="presOf" srcId="{2646F343-3078-4593-8F72-06F59DEEBF51}" destId="{736F1AEC-E7CB-4372-9248-D2C8B205ECE0}" srcOrd="0" destOrd="0" presId="urn:microsoft.com/office/officeart/2005/8/layout/hierarchy2"/>
    <dgm:cxn modelId="{70AB4C91-3A24-48AF-A47E-0092B0F55F46}" srcId="{771A4058-9FBA-435B-A1D4-8921D2F54036}" destId="{CB202BE3-65F4-4A89-A5BA-C7681A52092E}" srcOrd="2" destOrd="0" parTransId="{12A66B65-5B0B-47B0-996B-603F2F0B531B}" sibTransId="{4E22C78C-8C7D-4C96-A5B0-288C9B3201D2}"/>
    <dgm:cxn modelId="{F84CF096-08C3-4676-A6DC-1509F7C577AC}" type="presOf" srcId="{EBFF3D82-BF0C-487F-A9C7-D0F392F81FC2}" destId="{0B058098-D703-4686-902B-5CC7EEA7B57C}" srcOrd="1" destOrd="0" presId="urn:microsoft.com/office/officeart/2005/8/layout/hierarchy2"/>
    <dgm:cxn modelId="{53D23498-06E1-4B91-827D-8E56A922C988}" srcId="{4F9E3223-0302-4CE4-A4E5-1AB428AD27A5}" destId="{F2EB3D63-77D1-4724-A2F0-B30E4315F6A0}" srcOrd="1" destOrd="0" parTransId="{C3CDD7EA-7672-495B-8B64-34DCE1F6A987}" sibTransId="{7C4FA317-AD97-4CC6-88F1-2F934BFCCA42}"/>
    <dgm:cxn modelId="{36E985A8-8B28-45E7-8E80-DF7DB23D5B6D}" type="presOf" srcId="{22960992-56DA-4D1C-9105-27DA58D6CE26}" destId="{DCDCD02B-55BA-44FC-908F-8FA225C6ED31}" srcOrd="0" destOrd="0" presId="urn:microsoft.com/office/officeart/2005/8/layout/hierarchy2"/>
    <dgm:cxn modelId="{7F248FAA-3E3B-4236-BAD9-73096DBFD63B}" type="presOf" srcId="{2646F343-3078-4593-8F72-06F59DEEBF51}" destId="{A8FD6D35-AABC-4ED2-AF03-28CEE1AEB2BD}" srcOrd="1" destOrd="0" presId="urn:microsoft.com/office/officeart/2005/8/layout/hierarchy2"/>
    <dgm:cxn modelId="{403645AF-7B24-40BF-BE8F-BEEA0B799AD8}" type="presOf" srcId="{4F9E3223-0302-4CE4-A4E5-1AB428AD27A5}" destId="{958918DB-4C6D-487B-BF9F-9E7994BC865C}" srcOrd="0" destOrd="0" presId="urn:microsoft.com/office/officeart/2005/8/layout/hierarchy2"/>
    <dgm:cxn modelId="{67B3B4B0-B37F-4B8D-AD73-EE3D51800EF5}" type="presOf" srcId="{F412984F-16BE-4C92-B221-A6A586325C06}" destId="{0A8CC2F1-232D-4E7B-B626-106CB6973035}" srcOrd="0" destOrd="0" presId="urn:microsoft.com/office/officeart/2005/8/layout/hierarchy2"/>
    <dgm:cxn modelId="{A51577B6-B99C-4821-B2B9-C6827C3BE33F}" type="presOf" srcId="{F2EB3D63-77D1-4724-A2F0-B30E4315F6A0}" destId="{C1C64FBE-A673-4B2F-A9D7-83B951EC0FC1}" srcOrd="0" destOrd="0" presId="urn:microsoft.com/office/officeart/2005/8/layout/hierarchy2"/>
    <dgm:cxn modelId="{F3C99ABB-B1A4-4E06-A0E1-64C561D5CDD8}" type="presOf" srcId="{62C3E17D-8DA3-457F-9A64-505F54992A08}" destId="{A1E7846D-1CDA-4E19-917F-6777735C1EDF}" srcOrd="0" destOrd="0" presId="urn:microsoft.com/office/officeart/2005/8/layout/hierarchy2"/>
    <dgm:cxn modelId="{30D7FFC6-5A46-4575-81F4-1C4A9E54C203}" type="presOf" srcId="{62C3E17D-8DA3-457F-9A64-505F54992A08}" destId="{985FD219-5C16-49C2-ABE0-5D5C161D591B}" srcOrd="1" destOrd="0" presId="urn:microsoft.com/office/officeart/2005/8/layout/hierarchy2"/>
    <dgm:cxn modelId="{DF22DACF-A1A2-4841-8C7A-760A227AACB3}" type="presOf" srcId="{790175A5-E961-4264-9372-7EB02CB454BC}" destId="{639D71AB-C81A-453F-B4F0-F17E826EC126}" srcOrd="0" destOrd="0" presId="urn:microsoft.com/office/officeart/2005/8/layout/hierarchy2"/>
    <dgm:cxn modelId="{7FB5DBDC-4AA1-40E0-8778-6EAD2AC1D251}" type="presOf" srcId="{EBFF3D82-BF0C-487F-A9C7-D0F392F81FC2}" destId="{59009AFC-9111-4D07-9950-9908F816122D}" srcOrd="0" destOrd="0" presId="urn:microsoft.com/office/officeart/2005/8/layout/hierarchy2"/>
    <dgm:cxn modelId="{D23390E9-5B23-4E0C-A7B6-85AC36E6687D}" type="presOf" srcId="{A6D2F8F4-87E9-486A-A429-83FD3D121E08}" destId="{7E5B9C0D-BB0A-49F2-A98E-36EEB02A1F8C}" srcOrd="0" destOrd="0" presId="urn:microsoft.com/office/officeart/2005/8/layout/hierarchy2"/>
    <dgm:cxn modelId="{70F549F1-0D6A-4B48-9E68-1474DB475F08}" type="presOf" srcId="{58E2530B-3139-415E-BB40-0E984C850C0B}" destId="{D10AFB90-054F-48AC-8982-5042938602E4}" srcOrd="0" destOrd="0" presId="urn:microsoft.com/office/officeart/2005/8/layout/hierarchy2"/>
    <dgm:cxn modelId="{247CCAF3-9600-4282-A1C1-CEF3A7578319}" type="presOf" srcId="{EFF36E47-03FF-4533-AF73-DE58BBBE438B}" destId="{595BAD80-B858-4476-8CC3-F5D44225B622}" srcOrd="0" destOrd="0" presId="urn:microsoft.com/office/officeart/2005/8/layout/hierarchy2"/>
    <dgm:cxn modelId="{7077E97B-082F-4C0B-A467-15EC18C35144}" type="presParOf" srcId="{595BAD80-B858-4476-8CC3-F5D44225B622}" destId="{14FDF7F5-9169-421F-B5D3-F2A3D6B33324}" srcOrd="0" destOrd="0" presId="urn:microsoft.com/office/officeart/2005/8/layout/hierarchy2"/>
    <dgm:cxn modelId="{E562D73F-A76C-4D0B-9035-CDC909930B7E}" type="presParOf" srcId="{14FDF7F5-9169-421F-B5D3-F2A3D6B33324}" destId="{66F185D7-009F-4D73-9E2C-E10BD1627726}" srcOrd="0" destOrd="0" presId="urn:microsoft.com/office/officeart/2005/8/layout/hierarchy2"/>
    <dgm:cxn modelId="{F4D12FDD-D856-4CBE-8DAF-FF1BC64386A7}" type="presParOf" srcId="{14FDF7F5-9169-421F-B5D3-F2A3D6B33324}" destId="{10246DC9-8E8E-46F0-9BEA-405B6855DE2C}" srcOrd="1" destOrd="0" presId="urn:microsoft.com/office/officeart/2005/8/layout/hierarchy2"/>
    <dgm:cxn modelId="{CFEFB478-70C2-490E-BEAD-9F9528E2D572}" type="presParOf" srcId="{10246DC9-8E8E-46F0-9BEA-405B6855DE2C}" destId="{CCDEA103-11B6-4105-9A6B-47822779BF99}" srcOrd="0" destOrd="0" presId="urn:microsoft.com/office/officeart/2005/8/layout/hierarchy2"/>
    <dgm:cxn modelId="{C8F181DD-56BD-4856-9508-7753FA69D1CD}" type="presParOf" srcId="{CCDEA103-11B6-4105-9A6B-47822779BF99}" destId="{D671A87D-4CFA-4593-BC57-972D4D97CA6D}" srcOrd="0" destOrd="0" presId="urn:microsoft.com/office/officeart/2005/8/layout/hierarchy2"/>
    <dgm:cxn modelId="{94AF3AEB-CE0E-46C1-921F-6AC001BEA089}" type="presParOf" srcId="{10246DC9-8E8E-46F0-9BEA-405B6855DE2C}" destId="{39D0B0A3-0881-4649-99BB-F658C7BAF3A8}" srcOrd="1" destOrd="0" presId="urn:microsoft.com/office/officeart/2005/8/layout/hierarchy2"/>
    <dgm:cxn modelId="{A32FB22A-A788-49D4-8E9F-AB8C8F21894B}" type="presParOf" srcId="{39D0B0A3-0881-4649-99BB-F658C7BAF3A8}" destId="{DCDCD02B-55BA-44FC-908F-8FA225C6ED31}" srcOrd="0" destOrd="0" presId="urn:microsoft.com/office/officeart/2005/8/layout/hierarchy2"/>
    <dgm:cxn modelId="{AED56A51-0CF3-4D87-9F39-87380C80921D}" type="presParOf" srcId="{39D0B0A3-0881-4649-99BB-F658C7BAF3A8}" destId="{A7A23358-0C9E-4696-96DB-3C11DFBE1576}" srcOrd="1" destOrd="0" presId="urn:microsoft.com/office/officeart/2005/8/layout/hierarchy2"/>
    <dgm:cxn modelId="{97DF7247-902F-48F6-8F9D-1AA468759ACC}" type="presParOf" srcId="{A7A23358-0C9E-4696-96DB-3C11DFBE1576}" destId="{21D5586E-7890-421B-AD53-957807AAC92D}" srcOrd="0" destOrd="0" presId="urn:microsoft.com/office/officeart/2005/8/layout/hierarchy2"/>
    <dgm:cxn modelId="{2BB51C01-83DD-4C9A-9941-5A93D7E5D6F1}" type="presParOf" srcId="{21D5586E-7890-421B-AD53-957807AAC92D}" destId="{6EF1FECB-BFB1-4ECA-B9D4-693AE817B808}" srcOrd="0" destOrd="0" presId="urn:microsoft.com/office/officeart/2005/8/layout/hierarchy2"/>
    <dgm:cxn modelId="{6C204221-6C95-4EE9-A1E5-876A9E88A2C7}" type="presParOf" srcId="{A7A23358-0C9E-4696-96DB-3C11DFBE1576}" destId="{D5E896DD-8827-4E79-BDF9-6B0CA8D8EBE3}" srcOrd="1" destOrd="0" presId="urn:microsoft.com/office/officeart/2005/8/layout/hierarchy2"/>
    <dgm:cxn modelId="{228C51C7-827A-4F2A-9E35-5402515C5947}" type="presParOf" srcId="{D5E896DD-8827-4E79-BDF9-6B0CA8D8EBE3}" destId="{639D71AB-C81A-453F-B4F0-F17E826EC126}" srcOrd="0" destOrd="0" presId="urn:microsoft.com/office/officeart/2005/8/layout/hierarchy2"/>
    <dgm:cxn modelId="{F07D218A-97DE-47DD-BC6B-168C81A02CCF}" type="presParOf" srcId="{D5E896DD-8827-4E79-BDF9-6B0CA8D8EBE3}" destId="{5CDAD865-26ED-4CE2-8C81-640902937C44}" srcOrd="1" destOrd="0" presId="urn:microsoft.com/office/officeart/2005/8/layout/hierarchy2"/>
    <dgm:cxn modelId="{EC05FDA5-7A9A-4933-9A52-39C6CE3D35C9}" type="presParOf" srcId="{A7A23358-0C9E-4696-96DB-3C11DFBE1576}" destId="{8A86F9F0-37DC-47F7-98DA-B30CAC6C397D}" srcOrd="2" destOrd="0" presId="urn:microsoft.com/office/officeart/2005/8/layout/hierarchy2"/>
    <dgm:cxn modelId="{072DA3ED-53B5-4123-B60E-B53F349EB502}" type="presParOf" srcId="{8A86F9F0-37DC-47F7-98DA-B30CAC6C397D}" destId="{DD67042A-8D39-4CA1-BEAA-9D55D408E33A}" srcOrd="0" destOrd="0" presId="urn:microsoft.com/office/officeart/2005/8/layout/hierarchy2"/>
    <dgm:cxn modelId="{F23413EB-24B4-4FB0-B345-2767AB4A40D7}" type="presParOf" srcId="{A7A23358-0C9E-4696-96DB-3C11DFBE1576}" destId="{83243AAA-1407-42D3-ACBF-B88B83E29523}" srcOrd="3" destOrd="0" presId="urn:microsoft.com/office/officeart/2005/8/layout/hierarchy2"/>
    <dgm:cxn modelId="{3B128197-0448-492F-B72C-7599125B5BF4}" type="presParOf" srcId="{83243AAA-1407-42D3-ACBF-B88B83E29523}" destId="{703A7993-D191-478F-8F64-9C252DF73B7D}" srcOrd="0" destOrd="0" presId="urn:microsoft.com/office/officeart/2005/8/layout/hierarchy2"/>
    <dgm:cxn modelId="{1FFA26B8-2EB3-4449-90D0-DEF0A3E627B0}" type="presParOf" srcId="{83243AAA-1407-42D3-ACBF-B88B83E29523}" destId="{5B0DDD81-8618-496D-B56B-6B172FFDF25D}" srcOrd="1" destOrd="0" presId="urn:microsoft.com/office/officeart/2005/8/layout/hierarchy2"/>
    <dgm:cxn modelId="{EEE13360-29DA-49AF-8D9E-164EEBAD9641}" type="presParOf" srcId="{10246DC9-8E8E-46F0-9BEA-405B6855DE2C}" destId="{D10AFB90-054F-48AC-8982-5042938602E4}" srcOrd="2" destOrd="0" presId="urn:microsoft.com/office/officeart/2005/8/layout/hierarchy2"/>
    <dgm:cxn modelId="{2D4011DE-A68C-4AE8-8C1A-88639F7CEDED}" type="presParOf" srcId="{D10AFB90-054F-48AC-8982-5042938602E4}" destId="{233263D6-5D9D-4C40-8699-F62EADF444F8}" srcOrd="0" destOrd="0" presId="urn:microsoft.com/office/officeart/2005/8/layout/hierarchy2"/>
    <dgm:cxn modelId="{86939A14-3D30-4E1E-8D3D-FA204460072F}" type="presParOf" srcId="{10246DC9-8E8E-46F0-9BEA-405B6855DE2C}" destId="{24431340-118D-47FB-9D0F-84CEE0624A1E}" srcOrd="3" destOrd="0" presId="urn:microsoft.com/office/officeart/2005/8/layout/hierarchy2"/>
    <dgm:cxn modelId="{27F24B64-EBE7-4C2A-8995-36AEC0EFFD92}" type="presParOf" srcId="{24431340-118D-47FB-9D0F-84CEE0624A1E}" destId="{958918DB-4C6D-487B-BF9F-9E7994BC865C}" srcOrd="0" destOrd="0" presId="urn:microsoft.com/office/officeart/2005/8/layout/hierarchy2"/>
    <dgm:cxn modelId="{8C14634E-4F56-4B06-9AF0-9964B9AF166C}" type="presParOf" srcId="{24431340-118D-47FB-9D0F-84CEE0624A1E}" destId="{9E5A0FC2-2DF8-4C7D-8013-4676B56A4BD0}" srcOrd="1" destOrd="0" presId="urn:microsoft.com/office/officeart/2005/8/layout/hierarchy2"/>
    <dgm:cxn modelId="{0D133CA9-56A7-423F-88C6-E66E0B1271B8}" type="presParOf" srcId="{9E5A0FC2-2DF8-4C7D-8013-4676B56A4BD0}" destId="{A1E7846D-1CDA-4E19-917F-6777735C1EDF}" srcOrd="0" destOrd="0" presId="urn:microsoft.com/office/officeart/2005/8/layout/hierarchy2"/>
    <dgm:cxn modelId="{DDEA35EC-E637-4004-BEF3-2B68BB9466F3}" type="presParOf" srcId="{A1E7846D-1CDA-4E19-917F-6777735C1EDF}" destId="{985FD219-5C16-49C2-ABE0-5D5C161D591B}" srcOrd="0" destOrd="0" presId="urn:microsoft.com/office/officeart/2005/8/layout/hierarchy2"/>
    <dgm:cxn modelId="{D97FCF45-FB85-4789-B3FF-1EA67DAD208D}" type="presParOf" srcId="{9E5A0FC2-2DF8-4C7D-8013-4676B56A4BD0}" destId="{BDA53876-1521-4869-9130-400D7266AA3E}" srcOrd="1" destOrd="0" presId="urn:microsoft.com/office/officeart/2005/8/layout/hierarchy2"/>
    <dgm:cxn modelId="{3FCC8C7B-60A5-4B43-835F-2F045C5CB7E6}" type="presParOf" srcId="{BDA53876-1521-4869-9130-400D7266AA3E}" destId="{7E5B9C0D-BB0A-49F2-A98E-36EEB02A1F8C}" srcOrd="0" destOrd="0" presId="urn:microsoft.com/office/officeart/2005/8/layout/hierarchy2"/>
    <dgm:cxn modelId="{E58BAB00-3AC8-4AAD-A178-2A3F183E1FAD}" type="presParOf" srcId="{BDA53876-1521-4869-9130-400D7266AA3E}" destId="{ABAE3BD1-147E-4C46-855E-03CD65649118}" srcOrd="1" destOrd="0" presId="urn:microsoft.com/office/officeart/2005/8/layout/hierarchy2"/>
    <dgm:cxn modelId="{C3F42B7F-CD34-49B1-B100-B1FFDDAC13FD}" type="presParOf" srcId="{9E5A0FC2-2DF8-4C7D-8013-4676B56A4BD0}" destId="{2D217AEC-442B-4C47-893C-7D2DB84BA1FD}" srcOrd="2" destOrd="0" presId="urn:microsoft.com/office/officeart/2005/8/layout/hierarchy2"/>
    <dgm:cxn modelId="{2022F46B-0AF7-4C8F-A97E-3C4C5D151AF3}" type="presParOf" srcId="{2D217AEC-442B-4C47-893C-7D2DB84BA1FD}" destId="{787F0FFD-4A1D-49E7-A521-224B91FC3C08}" srcOrd="0" destOrd="0" presId="urn:microsoft.com/office/officeart/2005/8/layout/hierarchy2"/>
    <dgm:cxn modelId="{050D04AA-4690-4B97-9C26-0492ADEF7CC8}" type="presParOf" srcId="{9E5A0FC2-2DF8-4C7D-8013-4676B56A4BD0}" destId="{CD6ED20F-4ACC-4C98-AF5B-DA2CF8F851C1}" srcOrd="3" destOrd="0" presId="urn:microsoft.com/office/officeart/2005/8/layout/hierarchy2"/>
    <dgm:cxn modelId="{0FE18343-A795-476B-B094-292CE8719DB2}" type="presParOf" srcId="{CD6ED20F-4ACC-4C98-AF5B-DA2CF8F851C1}" destId="{C1C64FBE-A673-4B2F-A9D7-83B951EC0FC1}" srcOrd="0" destOrd="0" presId="urn:microsoft.com/office/officeart/2005/8/layout/hierarchy2"/>
    <dgm:cxn modelId="{B2566618-F7C6-4DDD-87F8-0713C0BAC8EF}" type="presParOf" srcId="{CD6ED20F-4ACC-4C98-AF5B-DA2CF8F851C1}" destId="{132BDC69-F377-4FA6-9742-CFFCA96C6A26}" srcOrd="1" destOrd="0" presId="urn:microsoft.com/office/officeart/2005/8/layout/hierarchy2"/>
    <dgm:cxn modelId="{1C530AAE-0CB5-4A49-8A73-21935237DB7C}" type="presParOf" srcId="{10246DC9-8E8E-46F0-9BEA-405B6855DE2C}" destId="{986DD038-DEA0-47A1-8135-F0C61079C013}" srcOrd="4" destOrd="0" presId="urn:microsoft.com/office/officeart/2005/8/layout/hierarchy2"/>
    <dgm:cxn modelId="{F33C2E3F-1654-448B-8F09-14E395A7C009}" type="presParOf" srcId="{986DD038-DEA0-47A1-8135-F0C61079C013}" destId="{00237E63-356C-447F-8121-3BDAC8B57186}" srcOrd="0" destOrd="0" presId="urn:microsoft.com/office/officeart/2005/8/layout/hierarchy2"/>
    <dgm:cxn modelId="{DD19A210-8F5C-4D04-B016-404CE1FA43E0}" type="presParOf" srcId="{10246DC9-8E8E-46F0-9BEA-405B6855DE2C}" destId="{832B2EA3-4099-4EF4-B037-89D96D7F1EDC}" srcOrd="5" destOrd="0" presId="urn:microsoft.com/office/officeart/2005/8/layout/hierarchy2"/>
    <dgm:cxn modelId="{C189C6C7-40EC-462D-B1C6-476B8667C9C3}" type="presParOf" srcId="{832B2EA3-4099-4EF4-B037-89D96D7F1EDC}" destId="{98EB9F09-4ED2-494F-83F4-AF6F130C94A4}" srcOrd="0" destOrd="0" presId="urn:microsoft.com/office/officeart/2005/8/layout/hierarchy2"/>
    <dgm:cxn modelId="{5D477BBE-5EA6-455A-A735-84EFD33DB15A}" type="presParOf" srcId="{832B2EA3-4099-4EF4-B037-89D96D7F1EDC}" destId="{4162DBA2-ED25-4AE7-88EA-49D005964869}" srcOrd="1" destOrd="0" presId="urn:microsoft.com/office/officeart/2005/8/layout/hierarchy2"/>
    <dgm:cxn modelId="{3D1C8AFF-C1D4-4886-8321-B230E450FCBD}" type="presParOf" srcId="{4162DBA2-ED25-4AE7-88EA-49D005964869}" destId="{736F1AEC-E7CB-4372-9248-D2C8B205ECE0}" srcOrd="0" destOrd="0" presId="urn:microsoft.com/office/officeart/2005/8/layout/hierarchy2"/>
    <dgm:cxn modelId="{1CA47CDD-D891-445A-8A58-92BE47F1B920}" type="presParOf" srcId="{736F1AEC-E7CB-4372-9248-D2C8B205ECE0}" destId="{A8FD6D35-AABC-4ED2-AF03-28CEE1AEB2BD}" srcOrd="0" destOrd="0" presId="urn:microsoft.com/office/officeart/2005/8/layout/hierarchy2"/>
    <dgm:cxn modelId="{A0D2C470-605C-43C7-953D-5BC269CD7914}" type="presParOf" srcId="{4162DBA2-ED25-4AE7-88EA-49D005964869}" destId="{892AE364-3D6D-47A6-B9A9-7E7D6DC9072F}" srcOrd="1" destOrd="0" presId="urn:microsoft.com/office/officeart/2005/8/layout/hierarchy2"/>
    <dgm:cxn modelId="{C1976F24-41ED-4EAE-AC88-A72388607D2F}" type="presParOf" srcId="{892AE364-3D6D-47A6-B9A9-7E7D6DC9072F}" destId="{261153D3-6C7F-4D12-9C79-9CB33A482318}" srcOrd="0" destOrd="0" presId="urn:microsoft.com/office/officeart/2005/8/layout/hierarchy2"/>
    <dgm:cxn modelId="{4AB2FB30-5652-4548-BECC-B7B51EE38876}" type="presParOf" srcId="{892AE364-3D6D-47A6-B9A9-7E7D6DC9072F}" destId="{B767E497-476A-4F55-8D1B-31DC3080F540}" srcOrd="1" destOrd="0" presId="urn:microsoft.com/office/officeart/2005/8/layout/hierarchy2"/>
    <dgm:cxn modelId="{932C8D0F-E4C8-49EA-9019-DDAF05A3DDF2}" type="presParOf" srcId="{4162DBA2-ED25-4AE7-88EA-49D005964869}" destId="{59009AFC-9111-4D07-9950-9908F816122D}" srcOrd="2" destOrd="0" presId="urn:microsoft.com/office/officeart/2005/8/layout/hierarchy2"/>
    <dgm:cxn modelId="{364513BE-A963-4D90-A4F9-E921ABD6B06F}" type="presParOf" srcId="{59009AFC-9111-4D07-9950-9908F816122D}" destId="{0B058098-D703-4686-902B-5CC7EEA7B57C}" srcOrd="0" destOrd="0" presId="urn:microsoft.com/office/officeart/2005/8/layout/hierarchy2"/>
    <dgm:cxn modelId="{A5EF8270-735B-4FE7-A293-67B38F119ED4}" type="presParOf" srcId="{4162DBA2-ED25-4AE7-88EA-49D005964869}" destId="{90D65658-4827-4294-A4C8-E802A1B724B5}" srcOrd="3" destOrd="0" presId="urn:microsoft.com/office/officeart/2005/8/layout/hierarchy2"/>
    <dgm:cxn modelId="{C48650C8-585F-4B9F-B912-4DFEE209C014}" type="presParOf" srcId="{90D65658-4827-4294-A4C8-E802A1B724B5}" destId="{0A8CC2F1-232D-4E7B-B626-106CB6973035}" srcOrd="0" destOrd="0" presId="urn:microsoft.com/office/officeart/2005/8/layout/hierarchy2"/>
    <dgm:cxn modelId="{E33F5DAB-CEE4-4FFC-A353-D669D59F5080}" type="presParOf" srcId="{90D65658-4827-4294-A4C8-E802A1B724B5}" destId="{E7D14FDE-2532-43F4-895C-540325CE4AC3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FAE9B4-DBD4-4B3B-B4CE-2DF080C1B505}">
      <dsp:nvSpPr>
        <dsp:cNvPr id="0" name=""/>
        <dsp:cNvSpPr/>
      </dsp:nvSpPr>
      <dsp:spPr>
        <a:xfrm>
          <a:off x="671830" y="250334"/>
          <a:ext cx="2455131" cy="852634"/>
        </a:xfrm>
        <a:prstGeom prst="ellipse">
          <a:avLst/>
        </a:prstGeom>
        <a:solidFill>
          <a:schemeClr val="accent2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3652150-7994-4118-A6E7-7F373A56EB25}">
      <dsp:nvSpPr>
        <dsp:cNvPr id="0" name=""/>
        <dsp:cNvSpPr/>
      </dsp:nvSpPr>
      <dsp:spPr>
        <a:xfrm>
          <a:off x="1665302" y="2338147"/>
          <a:ext cx="475800" cy="304512"/>
        </a:xfrm>
        <a:prstGeom prst="downArrow">
          <a:avLst/>
        </a:prstGeom>
        <a:gradFill rotWithShape="0">
          <a:gsLst>
            <a:gs pos="0">
              <a:schemeClr val="accent2">
                <a:tint val="60000"/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accent2">
                <a:tint val="60000"/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 w="63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</dsp:sp>
    <dsp:sp modelId="{18576208-0015-4A15-A005-B2CD5EBC04DD}">
      <dsp:nvSpPr>
        <dsp:cNvPr id="0" name=""/>
        <dsp:cNvSpPr/>
      </dsp:nvSpPr>
      <dsp:spPr>
        <a:xfrm>
          <a:off x="761281" y="2581757"/>
          <a:ext cx="2283843" cy="570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000" kern="1200" dirty="0">
              <a:latin typeface="Cambria" panose="02040503050406030204" pitchFamily="18" charset="0"/>
              <a:ea typeface="Cambria" panose="02040503050406030204" pitchFamily="18" charset="0"/>
            </a:rPr>
            <a:t>miasto</a:t>
          </a:r>
        </a:p>
      </dsp:txBody>
      <dsp:txXfrm>
        <a:off x="761281" y="2581757"/>
        <a:ext cx="2283843" cy="570960"/>
      </dsp:txXfrm>
    </dsp:sp>
    <dsp:sp modelId="{D5B211FE-3A1A-47F4-BE2C-C2B0D2BCDC2E}">
      <dsp:nvSpPr>
        <dsp:cNvPr id="0" name=""/>
        <dsp:cNvSpPr/>
      </dsp:nvSpPr>
      <dsp:spPr>
        <a:xfrm>
          <a:off x="1564432" y="1168820"/>
          <a:ext cx="856441" cy="85644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Cambria" panose="02040503050406030204" pitchFamily="18" charset="0"/>
              <a:ea typeface="Cambria" panose="02040503050406030204" pitchFamily="18" charset="0"/>
            </a:rPr>
            <a:t>dzielnica</a:t>
          </a:r>
        </a:p>
      </dsp:txBody>
      <dsp:txXfrm>
        <a:off x="1689855" y="1294243"/>
        <a:ext cx="605595" cy="605595"/>
      </dsp:txXfrm>
    </dsp:sp>
    <dsp:sp modelId="{985D24D4-887B-401B-8205-F42A044F92A7}">
      <dsp:nvSpPr>
        <dsp:cNvPr id="0" name=""/>
        <dsp:cNvSpPr/>
      </dsp:nvSpPr>
      <dsp:spPr>
        <a:xfrm>
          <a:off x="951601" y="526298"/>
          <a:ext cx="856441" cy="85644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Cambria" panose="02040503050406030204" pitchFamily="18" charset="0"/>
              <a:ea typeface="Cambria" panose="02040503050406030204" pitchFamily="18" charset="0"/>
            </a:rPr>
            <a:t>dzielnica</a:t>
          </a:r>
        </a:p>
      </dsp:txBody>
      <dsp:txXfrm>
        <a:off x="1077024" y="651721"/>
        <a:ext cx="605595" cy="605595"/>
      </dsp:txXfrm>
    </dsp:sp>
    <dsp:sp modelId="{BD0749FE-7792-4294-875C-9FBD96CF3C16}">
      <dsp:nvSpPr>
        <dsp:cNvPr id="0" name=""/>
        <dsp:cNvSpPr/>
      </dsp:nvSpPr>
      <dsp:spPr>
        <a:xfrm>
          <a:off x="1827074" y="319230"/>
          <a:ext cx="856441" cy="856441"/>
        </a:xfrm>
        <a:prstGeom prst="ellips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tint val="80000"/>
                <a:satMod val="107000"/>
                <a:lumMod val="103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tint val="82000"/>
                <a:satMod val="109000"/>
                <a:lumMod val="103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3970" tIns="13970" rIns="13970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Cambria" panose="02040503050406030204" pitchFamily="18" charset="0"/>
              <a:ea typeface="Cambria" panose="02040503050406030204" pitchFamily="18" charset="0"/>
            </a:rPr>
            <a:t>dzielnica</a:t>
          </a:r>
        </a:p>
      </dsp:txBody>
      <dsp:txXfrm>
        <a:off x="1952497" y="444653"/>
        <a:ext cx="605595" cy="605595"/>
      </dsp:txXfrm>
    </dsp:sp>
    <dsp:sp modelId="{A8605514-E0EF-4936-BA53-7A1A0A6B7C8E}">
      <dsp:nvSpPr>
        <dsp:cNvPr id="0" name=""/>
        <dsp:cNvSpPr/>
      </dsp:nvSpPr>
      <dsp:spPr>
        <a:xfrm>
          <a:off x="570960" y="145658"/>
          <a:ext cx="2664484" cy="2131587"/>
        </a:xfrm>
        <a:prstGeom prst="funnel">
          <a:avLst/>
        </a:prstGeom>
        <a:solidFill>
          <a:schemeClr val="accent2">
            <a:alpha val="40000"/>
            <a:tint val="40000"/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F185D7-009F-4D73-9E2C-E10BD1627726}">
      <dsp:nvSpPr>
        <dsp:cNvPr id="0" name=""/>
        <dsp:cNvSpPr/>
      </dsp:nvSpPr>
      <dsp:spPr>
        <a:xfrm>
          <a:off x="2148491" y="1251188"/>
          <a:ext cx="1471822" cy="720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latin typeface="Cambria" panose="02040503050406030204" pitchFamily="18" charset="0"/>
              <a:ea typeface="Cambria" panose="02040503050406030204" pitchFamily="18" charset="0"/>
            </a:rPr>
            <a:t>WSIE</a:t>
          </a:r>
          <a:endParaRPr lang="pl-PL" sz="16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2169579" y="1272276"/>
        <a:ext cx="1429646" cy="677824"/>
      </dsp:txXfrm>
    </dsp:sp>
    <dsp:sp modelId="{CCDEA103-11B6-4105-9A6B-47822779BF99}">
      <dsp:nvSpPr>
        <dsp:cNvPr id="0" name=""/>
        <dsp:cNvSpPr/>
      </dsp:nvSpPr>
      <dsp:spPr>
        <a:xfrm rot="17359511">
          <a:off x="3232986" y="1051600"/>
          <a:ext cx="1157808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157808" y="1330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782945" y="1035957"/>
        <a:ext cx="57890" cy="57890"/>
      </dsp:txXfrm>
    </dsp:sp>
    <dsp:sp modelId="{DCDCD02B-55BA-44FC-908F-8FA225C6ED31}">
      <dsp:nvSpPr>
        <dsp:cNvPr id="0" name=""/>
        <dsp:cNvSpPr/>
      </dsp:nvSpPr>
      <dsp:spPr>
        <a:xfrm>
          <a:off x="4003466" y="140986"/>
          <a:ext cx="2880003" cy="75526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mbria" panose="02040503050406030204" pitchFamily="18" charset="0"/>
              <a:ea typeface="Cambria" panose="02040503050406030204" pitchFamily="18" charset="0"/>
            </a:rPr>
            <a:t>DUŻE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mbria" panose="02040503050406030204" pitchFamily="18" charset="0"/>
              <a:ea typeface="Cambria" panose="02040503050406030204" pitchFamily="18" charset="0"/>
            </a:rPr>
            <a:t>(ok. 1000 mieszkańców) </a:t>
          </a:r>
        </a:p>
      </dsp:txBody>
      <dsp:txXfrm>
        <a:off x="4025587" y="163107"/>
        <a:ext cx="2835761" cy="711018"/>
      </dsp:txXfrm>
    </dsp:sp>
    <dsp:sp modelId="{21D5586E-7890-421B-AD53-957807AAC92D}">
      <dsp:nvSpPr>
        <dsp:cNvPr id="0" name=""/>
        <dsp:cNvSpPr/>
      </dsp:nvSpPr>
      <dsp:spPr>
        <a:xfrm rot="19457599">
          <a:off x="6839119" y="367618"/>
          <a:ext cx="47185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471853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063250" y="369124"/>
        <a:ext cx="23592" cy="23592"/>
      </dsp:txXfrm>
    </dsp:sp>
    <dsp:sp modelId="{639D71AB-C81A-453F-B4F0-F17E826EC126}">
      <dsp:nvSpPr>
        <dsp:cNvPr id="0" name=""/>
        <dsp:cNvSpPr/>
      </dsp:nvSpPr>
      <dsp:spPr>
        <a:xfrm>
          <a:off x="7266622" y="3755"/>
          <a:ext cx="1619997" cy="4789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mbria" panose="02040503050406030204" pitchFamily="18" charset="0"/>
              <a:ea typeface="Cambria" panose="02040503050406030204" pitchFamily="18" charset="0"/>
            </a:rPr>
            <a:t>Babice</a:t>
          </a:r>
        </a:p>
      </dsp:txBody>
      <dsp:txXfrm>
        <a:off x="7280650" y="17783"/>
        <a:ext cx="1591941" cy="450884"/>
      </dsp:txXfrm>
    </dsp:sp>
    <dsp:sp modelId="{8A86F9F0-37DC-47F7-98DA-B30CAC6C397D}">
      <dsp:nvSpPr>
        <dsp:cNvPr id="0" name=""/>
        <dsp:cNvSpPr/>
      </dsp:nvSpPr>
      <dsp:spPr>
        <a:xfrm rot="2142401">
          <a:off x="6839119" y="643009"/>
          <a:ext cx="47185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471853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063250" y="644515"/>
        <a:ext cx="23592" cy="23592"/>
      </dsp:txXfrm>
    </dsp:sp>
    <dsp:sp modelId="{703A7993-D191-478F-8F64-9C252DF73B7D}">
      <dsp:nvSpPr>
        <dsp:cNvPr id="0" name=""/>
        <dsp:cNvSpPr/>
      </dsp:nvSpPr>
      <dsp:spPr>
        <a:xfrm>
          <a:off x="7266622" y="554537"/>
          <a:ext cx="1619997" cy="4789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mbria" panose="02040503050406030204" pitchFamily="18" charset="0"/>
              <a:ea typeface="Cambria" panose="02040503050406030204" pitchFamily="18" charset="0"/>
            </a:rPr>
            <a:t>Baranówka</a:t>
          </a:r>
        </a:p>
      </dsp:txBody>
      <dsp:txXfrm>
        <a:off x="7280650" y="568565"/>
        <a:ext cx="1591941" cy="450884"/>
      </dsp:txXfrm>
    </dsp:sp>
    <dsp:sp modelId="{D10AFB90-054F-48AC-8982-5042938602E4}">
      <dsp:nvSpPr>
        <dsp:cNvPr id="0" name=""/>
        <dsp:cNvSpPr/>
      </dsp:nvSpPr>
      <dsp:spPr>
        <a:xfrm rot="80654">
          <a:off x="3620261" y="1602382"/>
          <a:ext cx="38325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383257" y="1330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802309" y="1606103"/>
        <a:ext cx="19162" cy="19162"/>
      </dsp:txXfrm>
    </dsp:sp>
    <dsp:sp modelId="{958918DB-4C6D-487B-BF9F-9E7994BC865C}">
      <dsp:nvSpPr>
        <dsp:cNvPr id="0" name=""/>
        <dsp:cNvSpPr/>
      </dsp:nvSpPr>
      <dsp:spPr>
        <a:xfrm>
          <a:off x="4003466" y="1260531"/>
          <a:ext cx="2880003" cy="7192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mbria" panose="02040503050406030204" pitchFamily="18" charset="0"/>
              <a:ea typeface="Cambria" panose="02040503050406030204" pitchFamily="18" charset="0"/>
            </a:rPr>
            <a:t> ŚREDNIE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mbria" panose="02040503050406030204" pitchFamily="18" charset="0"/>
              <a:ea typeface="Cambria" panose="02040503050406030204" pitchFamily="18" charset="0"/>
            </a:rPr>
            <a:t>(do ok. 500 mieszkańców)</a:t>
          </a:r>
        </a:p>
      </dsp:txBody>
      <dsp:txXfrm>
        <a:off x="4024533" y="1281598"/>
        <a:ext cx="2837869" cy="677162"/>
      </dsp:txXfrm>
    </dsp:sp>
    <dsp:sp modelId="{A1E7846D-1CDA-4E19-917F-6777735C1EDF}">
      <dsp:nvSpPr>
        <dsp:cNvPr id="0" name=""/>
        <dsp:cNvSpPr/>
      </dsp:nvSpPr>
      <dsp:spPr>
        <a:xfrm rot="19457599">
          <a:off x="6839119" y="1469182"/>
          <a:ext cx="47185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471853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7063250" y="1470688"/>
        <a:ext cx="23592" cy="23592"/>
      </dsp:txXfrm>
    </dsp:sp>
    <dsp:sp modelId="{7E5B9C0D-BB0A-49F2-A98E-36EEB02A1F8C}">
      <dsp:nvSpPr>
        <dsp:cNvPr id="0" name=""/>
        <dsp:cNvSpPr/>
      </dsp:nvSpPr>
      <dsp:spPr>
        <a:xfrm>
          <a:off x="7266622" y="1105318"/>
          <a:ext cx="1619997" cy="4789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mbria" panose="02040503050406030204" pitchFamily="18" charset="0"/>
              <a:ea typeface="Cambria" panose="02040503050406030204" pitchFamily="18" charset="0"/>
            </a:rPr>
            <a:t>Batowice</a:t>
          </a:r>
        </a:p>
      </dsp:txBody>
      <dsp:txXfrm>
        <a:off x="7280650" y="1119346"/>
        <a:ext cx="1591941" cy="450884"/>
      </dsp:txXfrm>
    </dsp:sp>
    <dsp:sp modelId="{2D217AEC-442B-4C47-893C-7D2DB84BA1FD}">
      <dsp:nvSpPr>
        <dsp:cNvPr id="0" name=""/>
        <dsp:cNvSpPr/>
      </dsp:nvSpPr>
      <dsp:spPr>
        <a:xfrm rot="2142401">
          <a:off x="6839119" y="1744572"/>
          <a:ext cx="47185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471853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7063250" y="1746079"/>
        <a:ext cx="23592" cy="23592"/>
      </dsp:txXfrm>
    </dsp:sp>
    <dsp:sp modelId="{C1C64FBE-A673-4B2F-A9D7-83B951EC0FC1}">
      <dsp:nvSpPr>
        <dsp:cNvPr id="0" name=""/>
        <dsp:cNvSpPr/>
      </dsp:nvSpPr>
      <dsp:spPr>
        <a:xfrm>
          <a:off x="7266622" y="1656100"/>
          <a:ext cx="1619997" cy="4789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mbria" panose="02040503050406030204" pitchFamily="18" charset="0"/>
              <a:ea typeface="Cambria" panose="02040503050406030204" pitchFamily="18" charset="0"/>
            </a:rPr>
            <a:t>Górka </a:t>
          </a:r>
        </a:p>
      </dsp:txBody>
      <dsp:txXfrm>
        <a:off x="7280650" y="1670128"/>
        <a:ext cx="1591941" cy="450884"/>
      </dsp:txXfrm>
    </dsp:sp>
    <dsp:sp modelId="{986DD038-DEA0-47A1-8135-F0C61079C013}">
      <dsp:nvSpPr>
        <dsp:cNvPr id="0" name=""/>
        <dsp:cNvSpPr/>
      </dsp:nvSpPr>
      <dsp:spPr>
        <a:xfrm rot="4257903">
          <a:off x="3224494" y="2153163"/>
          <a:ext cx="1174792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174792" y="1330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782520" y="2137096"/>
        <a:ext cx="58739" cy="58739"/>
      </dsp:txXfrm>
    </dsp:sp>
    <dsp:sp modelId="{98EB9F09-4ED2-494F-83F4-AF6F130C94A4}">
      <dsp:nvSpPr>
        <dsp:cNvPr id="0" name=""/>
        <dsp:cNvSpPr/>
      </dsp:nvSpPr>
      <dsp:spPr>
        <a:xfrm>
          <a:off x="4003466" y="2362094"/>
          <a:ext cx="2865530" cy="7192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mbria" panose="02040503050406030204" pitchFamily="18" charset="0"/>
              <a:ea typeface="Cambria" panose="02040503050406030204" pitchFamily="18" charset="0"/>
            </a:rPr>
            <a:t>MAŁE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mbria" panose="02040503050406030204" pitchFamily="18" charset="0"/>
              <a:ea typeface="Cambria" panose="02040503050406030204" pitchFamily="18" charset="0"/>
            </a:rPr>
            <a:t>(do ok. 100 mieszkańców) </a:t>
          </a:r>
        </a:p>
      </dsp:txBody>
      <dsp:txXfrm>
        <a:off x="4024533" y="2383161"/>
        <a:ext cx="2823396" cy="677162"/>
      </dsp:txXfrm>
    </dsp:sp>
    <dsp:sp modelId="{736F1AEC-E7CB-4372-9248-D2C8B205ECE0}">
      <dsp:nvSpPr>
        <dsp:cNvPr id="0" name=""/>
        <dsp:cNvSpPr/>
      </dsp:nvSpPr>
      <dsp:spPr>
        <a:xfrm rot="19457599">
          <a:off x="6824646" y="2570745"/>
          <a:ext cx="47185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471853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048776" y="2572251"/>
        <a:ext cx="23592" cy="23592"/>
      </dsp:txXfrm>
    </dsp:sp>
    <dsp:sp modelId="{261153D3-6C7F-4D12-9C79-9CB33A482318}">
      <dsp:nvSpPr>
        <dsp:cNvPr id="0" name=""/>
        <dsp:cNvSpPr/>
      </dsp:nvSpPr>
      <dsp:spPr>
        <a:xfrm>
          <a:off x="7252149" y="2206882"/>
          <a:ext cx="1619997" cy="4789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mbria" panose="02040503050406030204" pitchFamily="18" charset="0"/>
              <a:ea typeface="Cambria" panose="02040503050406030204" pitchFamily="18" charset="0"/>
            </a:rPr>
            <a:t>Jankowice</a:t>
          </a:r>
        </a:p>
      </dsp:txBody>
      <dsp:txXfrm>
        <a:off x="7266177" y="2220910"/>
        <a:ext cx="1591941" cy="450884"/>
      </dsp:txXfrm>
    </dsp:sp>
    <dsp:sp modelId="{59009AFC-9111-4D07-9950-9908F816122D}">
      <dsp:nvSpPr>
        <dsp:cNvPr id="0" name=""/>
        <dsp:cNvSpPr/>
      </dsp:nvSpPr>
      <dsp:spPr>
        <a:xfrm rot="2142401">
          <a:off x="6824646" y="2846136"/>
          <a:ext cx="47185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471853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048776" y="2847642"/>
        <a:ext cx="23592" cy="23592"/>
      </dsp:txXfrm>
    </dsp:sp>
    <dsp:sp modelId="{0A8CC2F1-232D-4E7B-B626-106CB6973035}">
      <dsp:nvSpPr>
        <dsp:cNvPr id="0" name=""/>
        <dsp:cNvSpPr/>
      </dsp:nvSpPr>
      <dsp:spPr>
        <a:xfrm>
          <a:off x="7252149" y="2757663"/>
          <a:ext cx="1619997" cy="4789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mbria" panose="02040503050406030204" pitchFamily="18" charset="0"/>
              <a:ea typeface="Cambria" panose="02040503050406030204" pitchFamily="18" charset="0"/>
            </a:rPr>
            <a:t>Władysław</a:t>
          </a:r>
        </a:p>
      </dsp:txBody>
      <dsp:txXfrm>
        <a:off x="7266177" y="2771691"/>
        <a:ext cx="1591941" cy="45088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6F185D7-009F-4D73-9E2C-E10BD1627726}">
      <dsp:nvSpPr>
        <dsp:cNvPr id="0" name=""/>
        <dsp:cNvSpPr/>
      </dsp:nvSpPr>
      <dsp:spPr>
        <a:xfrm>
          <a:off x="2148491" y="1251188"/>
          <a:ext cx="1471822" cy="72000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latin typeface="Cambria" panose="02040503050406030204" pitchFamily="18" charset="0"/>
              <a:ea typeface="Cambria" panose="02040503050406030204" pitchFamily="18" charset="0"/>
            </a:rPr>
            <a:t>WSIE</a:t>
          </a:r>
          <a:endParaRPr lang="pl-PL" sz="1600" b="1" kern="1200" dirty="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2169579" y="1272276"/>
        <a:ext cx="1429646" cy="677824"/>
      </dsp:txXfrm>
    </dsp:sp>
    <dsp:sp modelId="{CCDEA103-11B6-4105-9A6B-47822779BF99}">
      <dsp:nvSpPr>
        <dsp:cNvPr id="0" name=""/>
        <dsp:cNvSpPr/>
      </dsp:nvSpPr>
      <dsp:spPr>
        <a:xfrm rot="17359511">
          <a:off x="3232986" y="1051600"/>
          <a:ext cx="1157808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157808" y="1330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782945" y="1035957"/>
        <a:ext cx="57890" cy="57890"/>
      </dsp:txXfrm>
    </dsp:sp>
    <dsp:sp modelId="{DCDCD02B-55BA-44FC-908F-8FA225C6ED31}">
      <dsp:nvSpPr>
        <dsp:cNvPr id="0" name=""/>
        <dsp:cNvSpPr/>
      </dsp:nvSpPr>
      <dsp:spPr>
        <a:xfrm>
          <a:off x="4003466" y="140986"/>
          <a:ext cx="2880003" cy="75526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mbria" panose="02040503050406030204" pitchFamily="18" charset="0"/>
              <a:ea typeface="Cambria" panose="02040503050406030204" pitchFamily="18" charset="0"/>
            </a:rPr>
            <a:t>DUŻE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mbria" panose="02040503050406030204" pitchFamily="18" charset="0"/>
              <a:ea typeface="Cambria" panose="02040503050406030204" pitchFamily="18" charset="0"/>
            </a:rPr>
            <a:t>(ok. 1000 mieszkańców) </a:t>
          </a:r>
        </a:p>
      </dsp:txBody>
      <dsp:txXfrm>
        <a:off x="4025587" y="163107"/>
        <a:ext cx="2835761" cy="711018"/>
      </dsp:txXfrm>
    </dsp:sp>
    <dsp:sp modelId="{21D5586E-7890-421B-AD53-957807AAC92D}">
      <dsp:nvSpPr>
        <dsp:cNvPr id="0" name=""/>
        <dsp:cNvSpPr/>
      </dsp:nvSpPr>
      <dsp:spPr>
        <a:xfrm rot="19457599">
          <a:off x="6839119" y="367618"/>
          <a:ext cx="47185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471853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063250" y="369124"/>
        <a:ext cx="23592" cy="23592"/>
      </dsp:txXfrm>
    </dsp:sp>
    <dsp:sp modelId="{639D71AB-C81A-453F-B4F0-F17E826EC126}">
      <dsp:nvSpPr>
        <dsp:cNvPr id="0" name=""/>
        <dsp:cNvSpPr/>
      </dsp:nvSpPr>
      <dsp:spPr>
        <a:xfrm>
          <a:off x="7266622" y="3755"/>
          <a:ext cx="1619997" cy="4789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mbria" panose="02040503050406030204" pitchFamily="18" charset="0"/>
              <a:ea typeface="Cambria" panose="02040503050406030204" pitchFamily="18" charset="0"/>
            </a:rPr>
            <a:t>Babice</a:t>
          </a:r>
        </a:p>
      </dsp:txBody>
      <dsp:txXfrm>
        <a:off x="7280650" y="17783"/>
        <a:ext cx="1591941" cy="450884"/>
      </dsp:txXfrm>
    </dsp:sp>
    <dsp:sp modelId="{8A86F9F0-37DC-47F7-98DA-B30CAC6C397D}">
      <dsp:nvSpPr>
        <dsp:cNvPr id="0" name=""/>
        <dsp:cNvSpPr/>
      </dsp:nvSpPr>
      <dsp:spPr>
        <a:xfrm rot="2142401">
          <a:off x="6839119" y="643009"/>
          <a:ext cx="47185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471853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063250" y="644515"/>
        <a:ext cx="23592" cy="23592"/>
      </dsp:txXfrm>
    </dsp:sp>
    <dsp:sp modelId="{703A7993-D191-478F-8F64-9C252DF73B7D}">
      <dsp:nvSpPr>
        <dsp:cNvPr id="0" name=""/>
        <dsp:cNvSpPr/>
      </dsp:nvSpPr>
      <dsp:spPr>
        <a:xfrm>
          <a:off x="7266622" y="554537"/>
          <a:ext cx="1619997" cy="4789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mbria" panose="02040503050406030204" pitchFamily="18" charset="0"/>
              <a:ea typeface="Cambria" panose="02040503050406030204" pitchFamily="18" charset="0"/>
            </a:rPr>
            <a:t>Baranówka</a:t>
          </a:r>
        </a:p>
      </dsp:txBody>
      <dsp:txXfrm>
        <a:off x="7280650" y="568565"/>
        <a:ext cx="1591941" cy="450884"/>
      </dsp:txXfrm>
    </dsp:sp>
    <dsp:sp modelId="{D10AFB90-054F-48AC-8982-5042938602E4}">
      <dsp:nvSpPr>
        <dsp:cNvPr id="0" name=""/>
        <dsp:cNvSpPr/>
      </dsp:nvSpPr>
      <dsp:spPr>
        <a:xfrm rot="80654">
          <a:off x="3620261" y="1602382"/>
          <a:ext cx="383257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383257" y="1330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3802309" y="1606103"/>
        <a:ext cx="19162" cy="19162"/>
      </dsp:txXfrm>
    </dsp:sp>
    <dsp:sp modelId="{958918DB-4C6D-487B-BF9F-9E7994BC865C}">
      <dsp:nvSpPr>
        <dsp:cNvPr id="0" name=""/>
        <dsp:cNvSpPr/>
      </dsp:nvSpPr>
      <dsp:spPr>
        <a:xfrm>
          <a:off x="4003466" y="1260531"/>
          <a:ext cx="2880003" cy="7192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mbria" panose="02040503050406030204" pitchFamily="18" charset="0"/>
              <a:ea typeface="Cambria" panose="02040503050406030204" pitchFamily="18" charset="0"/>
            </a:rPr>
            <a:t> ŚREDNIE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mbria" panose="02040503050406030204" pitchFamily="18" charset="0"/>
              <a:ea typeface="Cambria" panose="02040503050406030204" pitchFamily="18" charset="0"/>
            </a:rPr>
            <a:t>(do ok. 500 mieszkańców)</a:t>
          </a:r>
        </a:p>
      </dsp:txBody>
      <dsp:txXfrm>
        <a:off x="4024533" y="1281598"/>
        <a:ext cx="2837869" cy="677162"/>
      </dsp:txXfrm>
    </dsp:sp>
    <dsp:sp modelId="{A1E7846D-1CDA-4E19-917F-6777735C1EDF}">
      <dsp:nvSpPr>
        <dsp:cNvPr id="0" name=""/>
        <dsp:cNvSpPr/>
      </dsp:nvSpPr>
      <dsp:spPr>
        <a:xfrm rot="19457599">
          <a:off x="6839119" y="1469182"/>
          <a:ext cx="47185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471853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7063250" y="1470688"/>
        <a:ext cx="23592" cy="23592"/>
      </dsp:txXfrm>
    </dsp:sp>
    <dsp:sp modelId="{7E5B9C0D-BB0A-49F2-A98E-36EEB02A1F8C}">
      <dsp:nvSpPr>
        <dsp:cNvPr id="0" name=""/>
        <dsp:cNvSpPr/>
      </dsp:nvSpPr>
      <dsp:spPr>
        <a:xfrm>
          <a:off x="7266622" y="1105318"/>
          <a:ext cx="1619997" cy="4789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mbria" panose="02040503050406030204" pitchFamily="18" charset="0"/>
              <a:ea typeface="Cambria" panose="02040503050406030204" pitchFamily="18" charset="0"/>
            </a:rPr>
            <a:t>Batowice</a:t>
          </a:r>
        </a:p>
      </dsp:txBody>
      <dsp:txXfrm>
        <a:off x="7280650" y="1119346"/>
        <a:ext cx="1591941" cy="450884"/>
      </dsp:txXfrm>
    </dsp:sp>
    <dsp:sp modelId="{2D217AEC-442B-4C47-893C-7D2DB84BA1FD}">
      <dsp:nvSpPr>
        <dsp:cNvPr id="0" name=""/>
        <dsp:cNvSpPr/>
      </dsp:nvSpPr>
      <dsp:spPr>
        <a:xfrm rot="2142401">
          <a:off x="6839119" y="1744572"/>
          <a:ext cx="47185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471853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7063250" y="1746079"/>
        <a:ext cx="23592" cy="23592"/>
      </dsp:txXfrm>
    </dsp:sp>
    <dsp:sp modelId="{C1C64FBE-A673-4B2F-A9D7-83B951EC0FC1}">
      <dsp:nvSpPr>
        <dsp:cNvPr id="0" name=""/>
        <dsp:cNvSpPr/>
      </dsp:nvSpPr>
      <dsp:spPr>
        <a:xfrm>
          <a:off x="7266622" y="1656100"/>
          <a:ext cx="1619997" cy="4789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mbria" panose="02040503050406030204" pitchFamily="18" charset="0"/>
              <a:ea typeface="Cambria" panose="02040503050406030204" pitchFamily="18" charset="0"/>
            </a:rPr>
            <a:t>Górka </a:t>
          </a:r>
        </a:p>
      </dsp:txBody>
      <dsp:txXfrm>
        <a:off x="7280650" y="1670128"/>
        <a:ext cx="1591941" cy="450884"/>
      </dsp:txXfrm>
    </dsp:sp>
    <dsp:sp modelId="{986DD038-DEA0-47A1-8135-F0C61079C013}">
      <dsp:nvSpPr>
        <dsp:cNvPr id="0" name=""/>
        <dsp:cNvSpPr/>
      </dsp:nvSpPr>
      <dsp:spPr>
        <a:xfrm rot="4257903">
          <a:off x="3224494" y="2153163"/>
          <a:ext cx="1174792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1174792" y="13302"/>
              </a:lnTo>
            </a:path>
          </a:pathLst>
        </a:custGeom>
        <a:noFill/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3782520" y="2137096"/>
        <a:ext cx="58739" cy="58739"/>
      </dsp:txXfrm>
    </dsp:sp>
    <dsp:sp modelId="{98EB9F09-4ED2-494F-83F4-AF6F130C94A4}">
      <dsp:nvSpPr>
        <dsp:cNvPr id="0" name=""/>
        <dsp:cNvSpPr/>
      </dsp:nvSpPr>
      <dsp:spPr>
        <a:xfrm>
          <a:off x="4003466" y="2362094"/>
          <a:ext cx="2865530" cy="71929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mbria" panose="02040503050406030204" pitchFamily="18" charset="0"/>
              <a:ea typeface="Cambria" panose="02040503050406030204" pitchFamily="18" charset="0"/>
            </a:rPr>
            <a:t>MAŁE</a:t>
          </a:r>
        </a:p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600" b="1" kern="1200" dirty="0">
              <a:latin typeface="Cambria" panose="02040503050406030204" pitchFamily="18" charset="0"/>
              <a:ea typeface="Cambria" panose="02040503050406030204" pitchFamily="18" charset="0"/>
            </a:rPr>
            <a:t>(do ok. 100 mieszkańców) </a:t>
          </a:r>
        </a:p>
      </dsp:txBody>
      <dsp:txXfrm>
        <a:off x="4024533" y="2383161"/>
        <a:ext cx="2823396" cy="677162"/>
      </dsp:txXfrm>
    </dsp:sp>
    <dsp:sp modelId="{736F1AEC-E7CB-4372-9248-D2C8B205ECE0}">
      <dsp:nvSpPr>
        <dsp:cNvPr id="0" name=""/>
        <dsp:cNvSpPr/>
      </dsp:nvSpPr>
      <dsp:spPr>
        <a:xfrm rot="19457599">
          <a:off x="6824646" y="2570745"/>
          <a:ext cx="47185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471853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048776" y="2572251"/>
        <a:ext cx="23592" cy="23592"/>
      </dsp:txXfrm>
    </dsp:sp>
    <dsp:sp modelId="{261153D3-6C7F-4D12-9C79-9CB33A482318}">
      <dsp:nvSpPr>
        <dsp:cNvPr id="0" name=""/>
        <dsp:cNvSpPr/>
      </dsp:nvSpPr>
      <dsp:spPr>
        <a:xfrm>
          <a:off x="7252149" y="2206882"/>
          <a:ext cx="1619997" cy="4789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mbria" panose="02040503050406030204" pitchFamily="18" charset="0"/>
              <a:ea typeface="Cambria" panose="02040503050406030204" pitchFamily="18" charset="0"/>
            </a:rPr>
            <a:t>Jankowice</a:t>
          </a:r>
        </a:p>
      </dsp:txBody>
      <dsp:txXfrm>
        <a:off x="7266177" y="2220910"/>
        <a:ext cx="1591941" cy="450884"/>
      </dsp:txXfrm>
    </dsp:sp>
    <dsp:sp modelId="{59009AFC-9111-4D07-9950-9908F816122D}">
      <dsp:nvSpPr>
        <dsp:cNvPr id="0" name=""/>
        <dsp:cNvSpPr/>
      </dsp:nvSpPr>
      <dsp:spPr>
        <a:xfrm rot="2142401">
          <a:off x="6824646" y="2846136"/>
          <a:ext cx="471853" cy="26604"/>
        </a:xfrm>
        <a:custGeom>
          <a:avLst/>
          <a:gdLst/>
          <a:ahLst/>
          <a:cxnLst/>
          <a:rect l="0" t="0" r="0" b="0"/>
          <a:pathLst>
            <a:path>
              <a:moveTo>
                <a:pt x="0" y="13302"/>
              </a:moveTo>
              <a:lnTo>
                <a:pt x="471853" y="13302"/>
              </a:lnTo>
            </a:path>
          </a:pathLst>
        </a:custGeom>
        <a:noFill/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b="1" kern="1200">
            <a:latin typeface="Cambria" panose="02040503050406030204" pitchFamily="18" charset="0"/>
            <a:ea typeface="Cambria" panose="02040503050406030204" pitchFamily="18" charset="0"/>
          </a:endParaRPr>
        </a:p>
      </dsp:txBody>
      <dsp:txXfrm>
        <a:off x="7048776" y="2847642"/>
        <a:ext cx="23592" cy="23592"/>
      </dsp:txXfrm>
    </dsp:sp>
    <dsp:sp modelId="{0A8CC2F1-232D-4E7B-B626-106CB6973035}">
      <dsp:nvSpPr>
        <dsp:cNvPr id="0" name=""/>
        <dsp:cNvSpPr/>
      </dsp:nvSpPr>
      <dsp:spPr>
        <a:xfrm>
          <a:off x="7252149" y="2757663"/>
          <a:ext cx="1619997" cy="47894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latin typeface="Cambria" panose="02040503050406030204" pitchFamily="18" charset="0"/>
              <a:ea typeface="Cambria" panose="02040503050406030204" pitchFamily="18" charset="0"/>
            </a:rPr>
            <a:t>Władysław</a:t>
          </a:r>
        </a:p>
      </dsp:txBody>
      <dsp:txXfrm>
        <a:off x="7266177" y="2771691"/>
        <a:ext cx="1591941" cy="4508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57E3-309A-4CE0-9C1A-DE51728A26C8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D77D-84F4-4E70-A042-8C5985B20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166048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57E3-309A-4CE0-9C1A-DE51728A26C8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D77D-84F4-4E70-A042-8C5985B20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6327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57E3-309A-4CE0-9C1A-DE51728A26C8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D77D-84F4-4E70-A042-8C5985B20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15957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57E3-309A-4CE0-9C1A-DE51728A26C8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D77D-84F4-4E70-A042-8C5985B20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52288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57E3-309A-4CE0-9C1A-DE51728A26C8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D77D-84F4-4E70-A042-8C5985B20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971886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57E3-309A-4CE0-9C1A-DE51728A26C8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D77D-84F4-4E70-A042-8C5985B20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210622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57E3-309A-4CE0-9C1A-DE51728A26C8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D77D-84F4-4E70-A042-8C5985B203AA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542039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57E3-309A-4CE0-9C1A-DE51728A26C8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D77D-84F4-4E70-A042-8C5985B20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2054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57E3-309A-4CE0-9C1A-DE51728A26C8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D77D-84F4-4E70-A042-8C5985B20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2615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5957E3-309A-4CE0-9C1A-DE51728A26C8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D77D-84F4-4E70-A042-8C5985B20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849751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A15957E3-309A-4CE0-9C1A-DE51728A26C8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D5D77D-84F4-4E70-A042-8C5985B20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49310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A15957E3-309A-4CE0-9C1A-DE51728A26C8}" type="datetimeFigureOut">
              <a:rPr lang="pl-PL" smtClean="0"/>
              <a:t>30.05.2021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50D5D77D-84F4-4E70-A042-8C5985B203A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72501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oleObject" Target="../embeddings/oleObject1.bin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1424" y="1988840"/>
            <a:ext cx="10369152" cy="1656184"/>
          </a:xfrm>
        </p:spPr>
        <p:txBody>
          <a:bodyPr>
            <a:noAutofit/>
          </a:bodyPr>
          <a:lstStyle/>
          <a:p>
            <a:r>
              <a:rPr lang="pl-PL" sz="4400" dirty="0"/>
              <a:t>ŁOWCY SŁÓW</a:t>
            </a:r>
            <a:br>
              <a:rPr lang="pl-PL" sz="4400" dirty="0"/>
            </a:br>
            <a:r>
              <a:rPr lang="pl-PL" sz="4400" dirty="0"/>
              <a:t>myślenie i poznanie naukowe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2695194" y="4005064"/>
            <a:ext cx="6801612" cy="1239894"/>
          </a:xfrm>
        </p:spPr>
        <p:txBody>
          <a:bodyPr>
            <a:normAutofit lnSpcReduction="10000"/>
          </a:bodyPr>
          <a:lstStyle/>
          <a:p>
            <a:r>
              <a:rPr lang="pl-PL" sz="3600" dirty="0"/>
              <a:t>OPISYWANIE SCHEMATÓW</a:t>
            </a:r>
          </a:p>
          <a:p>
            <a:r>
              <a:rPr lang="pl-PL" sz="3600" dirty="0"/>
              <a:t>POWTÓRKA KOŃCOWA</a:t>
            </a:r>
          </a:p>
        </p:txBody>
      </p:sp>
      <p:pic>
        <p:nvPicPr>
          <p:cNvPr id="4" name="Obraz 3" descr="Wolf, Ślad, Lew, Tygrys, Paw, Zwierząt, Żbik, Predator">
            <a:extLst>
              <a:ext uri="{FF2B5EF4-FFF2-40B4-BE49-F238E27FC236}">
                <a16:creationId xmlns:a16="http://schemas.microsoft.com/office/drawing/2014/main" id="{B030F773-1A47-4E84-9466-2DB7B472B1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3768">
            <a:off x="8683683" y="674800"/>
            <a:ext cx="1460210" cy="19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3378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362200" y="274638"/>
            <a:ext cx="7467600" cy="504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I. Proszę opisać budowę miasta.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20461" y="4223640"/>
            <a:ext cx="9551078" cy="1858766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Miasto </a:t>
            </a:r>
            <a:r>
              <a:rPr lang="pl-PL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składa się z </a:t>
            </a:r>
            <a:r>
              <a:rPr lang="pl-PL" sz="32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+czego? 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dzielnic. =</a:t>
            </a:r>
          </a:p>
          <a:p>
            <a:pPr marL="457200" indent="-457200">
              <a:buAutoNum type="arabicPeriod"/>
            </a:pPr>
            <a:r>
              <a:rPr lang="pl-PL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 skład </a:t>
            </a:r>
            <a:r>
              <a:rPr lang="pl-PL" sz="32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+czego? 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miasta </a:t>
            </a:r>
            <a:r>
              <a:rPr lang="pl-PL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wchodzą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2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+kto? co?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 dzielnice. =</a:t>
            </a:r>
          </a:p>
          <a:p>
            <a:pPr marL="457200" indent="-457200">
              <a:buAutoNum type="arabicPeriod"/>
            </a:pP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Miasto </a:t>
            </a:r>
            <a:r>
              <a:rPr lang="pl-PL" sz="32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zawiera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32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+kogo? co? </a:t>
            </a:r>
            <a:r>
              <a:rPr lang="pl-PL" sz="3200" dirty="0">
                <a:latin typeface="Cambria" panose="02040503050406030204" pitchFamily="18" charset="0"/>
                <a:ea typeface="Cambria" panose="02040503050406030204" pitchFamily="18" charset="0"/>
              </a:rPr>
              <a:t>dzielnice. =</a:t>
            </a:r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199543301"/>
              </p:ext>
            </p:extLst>
          </p:nvPr>
        </p:nvGraphicFramePr>
        <p:xfrm>
          <a:off x="767408" y="962119"/>
          <a:ext cx="3806406" cy="3298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E20A20-F239-4A07-8133-7FE402E640FA}"/>
              </a:ext>
            </a:extLst>
          </p:cNvPr>
          <p:cNvSpPr>
            <a:spLocks noGrp="1"/>
          </p:cNvSpPr>
          <p:nvPr/>
        </p:nvSpPr>
        <p:spPr>
          <a:xfrm>
            <a:off x="937410" y="640079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sp>
        <p:nvSpPr>
          <p:cNvPr id="6" name="Symbol zastępczy zawartości 2">
            <a:extLst>
              <a:ext uri="{FF2B5EF4-FFF2-40B4-BE49-F238E27FC236}">
                <a16:creationId xmlns:a16="http://schemas.microsoft.com/office/drawing/2014/main" id="{CE7D07E2-4C8D-405E-8083-027FE34D71C4}"/>
              </a:ext>
            </a:extLst>
          </p:cNvPr>
          <p:cNvSpPr txBox="1">
            <a:spLocks/>
          </p:cNvSpPr>
          <p:nvPr/>
        </p:nvSpPr>
        <p:spPr>
          <a:xfrm>
            <a:off x="4367808" y="2473451"/>
            <a:ext cx="6264696" cy="6336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8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Miasto = dzielnica + dzielnica + dzielnica + ….</a:t>
            </a:r>
          </a:p>
        </p:txBody>
      </p:sp>
    </p:spTree>
    <p:extLst>
      <p:ext uri="{BB962C8B-B14F-4D97-AF65-F5344CB8AC3E}">
        <p14:creationId xmlns:p14="http://schemas.microsoft.com/office/powerpoint/2010/main" val="417066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Graphic spid="4" grpId="0">
        <p:bldAsOne/>
      </p:bldGraphic>
      <p:bldP spid="6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2639616" y="980728"/>
            <a:ext cx="5256584" cy="324036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1182933610"/>
              </p:ext>
            </p:extLst>
          </p:nvPr>
        </p:nvGraphicFramePr>
        <p:xfrm>
          <a:off x="749520" y="980728"/>
          <a:ext cx="1103511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06000" y="183452"/>
            <a:ext cx="7380000" cy="468000"/>
          </a:xfrm>
        </p:spPr>
        <p:txBody>
          <a:bodyPr>
            <a:noAutofit/>
          </a:bodyPr>
          <a:lstStyle/>
          <a:p>
            <a:pPr algn="ctr"/>
            <a:r>
              <a:rPr lang="pl-PL" sz="2300" dirty="0">
                <a:latin typeface="Cambria" panose="02040503050406030204" pitchFamily="18" charset="0"/>
                <a:ea typeface="Cambria" panose="02040503050406030204" pitchFamily="18" charset="0"/>
              </a:rPr>
              <a:t>ii. PROSZĘ OPISAĆ KLASYFIKACJĘ WSI.</a:t>
            </a:r>
          </a:p>
        </p:txBody>
      </p:sp>
      <p:sp>
        <p:nvSpPr>
          <p:cNvPr id="5" name="Strzałka w prawo 4"/>
          <p:cNvSpPr/>
          <p:nvPr/>
        </p:nvSpPr>
        <p:spPr>
          <a:xfrm rot="1928855">
            <a:off x="2720621" y="1062069"/>
            <a:ext cx="1692000" cy="79200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>
                <a:latin typeface="Cambria" panose="02040503050406030204" pitchFamily="18" charset="0"/>
                <a:ea typeface="Cambria" panose="02040503050406030204" pitchFamily="18" charset="0"/>
              </a:rPr>
              <a:t>ROZMIAR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645108" y="4221088"/>
            <a:ext cx="8901784" cy="2239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Ze względu na kryterium </a:t>
            </a:r>
            <a:r>
              <a:rPr lang="pl-PL" sz="24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+czego?  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rozmiaru ….</a:t>
            </a:r>
          </a:p>
          <a:p>
            <a:pPr>
              <a:lnSpc>
                <a:spcPct val="150000"/>
              </a:lnSpc>
            </a:pP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 oparciu o kryterium </a:t>
            </a:r>
            <a:r>
              <a:rPr lang="pl-PL" sz="24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+czego? 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rozmiaru …</a:t>
            </a:r>
          </a:p>
          <a:p>
            <a:pPr>
              <a:lnSpc>
                <a:spcPct val="150000"/>
              </a:lnSpc>
            </a:pP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Według kryterium </a:t>
            </a:r>
            <a:r>
              <a:rPr lang="pl-PL" sz="24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+czego? 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rozmiaru …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… wsie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dzielą się = dzielimy = dzieli się na 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duże, średnie i małe.</a:t>
            </a:r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684C27BE-4291-4120-B0C9-0AB029FF66F0}"/>
              </a:ext>
            </a:extLst>
          </p:cNvPr>
          <p:cNvSpPr>
            <a:spLocks noGrp="1"/>
          </p:cNvSpPr>
          <p:nvPr/>
        </p:nvSpPr>
        <p:spPr>
          <a:xfrm>
            <a:off x="937410" y="640079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18235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Graphic spid="4" grpId="0">
        <p:bldAsOne/>
      </p:bldGraphic>
      <p:bldP spid="5" grpId="0" animBg="1"/>
      <p:bldP spid="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rostokąt zaokrąglony 5"/>
          <p:cNvSpPr/>
          <p:nvPr/>
        </p:nvSpPr>
        <p:spPr>
          <a:xfrm>
            <a:off x="7767120" y="929866"/>
            <a:ext cx="2145304" cy="336323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graphicFrame>
        <p:nvGraphicFramePr>
          <p:cNvPr id="9" name="Diagram 8">
            <a:extLst>
              <a:ext uri="{FF2B5EF4-FFF2-40B4-BE49-F238E27FC236}">
                <a16:creationId xmlns:a16="http://schemas.microsoft.com/office/drawing/2014/main" id="{6E494248-4341-4E52-9691-8B0FC3CF0EA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96888145"/>
              </p:ext>
            </p:extLst>
          </p:nvPr>
        </p:nvGraphicFramePr>
        <p:xfrm>
          <a:off x="749520" y="980728"/>
          <a:ext cx="11035112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06000" y="183452"/>
            <a:ext cx="7380000" cy="504000"/>
          </a:xfrm>
        </p:spPr>
        <p:txBody>
          <a:bodyPr>
            <a:noAutofit/>
          </a:bodyPr>
          <a:lstStyle/>
          <a:p>
            <a:pPr algn="ctr"/>
            <a:r>
              <a:rPr lang="pl-PL" sz="2300" dirty="0">
                <a:latin typeface="Cambria" panose="02040503050406030204" pitchFamily="18" charset="0"/>
                <a:ea typeface="Cambria" panose="02040503050406030204" pitchFamily="18" charset="0"/>
              </a:rPr>
              <a:t>ii. PROSZĘ OPISAĆ KLASYFIKACJĘ WSI.</a:t>
            </a:r>
          </a:p>
        </p:txBody>
      </p:sp>
      <p:sp>
        <p:nvSpPr>
          <p:cNvPr id="5" name="Strzałka w prawo 4"/>
          <p:cNvSpPr/>
          <p:nvPr/>
        </p:nvSpPr>
        <p:spPr>
          <a:xfrm rot="1928855">
            <a:off x="2598190" y="1092264"/>
            <a:ext cx="1692000" cy="792000"/>
          </a:xfrm>
          <a:prstGeom prst="right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b="1" dirty="0"/>
              <a:t>ROZMIAR</a:t>
            </a:r>
          </a:p>
        </p:txBody>
      </p:sp>
      <p:sp>
        <p:nvSpPr>
          <p:cNvPr id="7" name="pole tekstowe 6"/>
          <p:cNvSpPr txBox="1"/>
          <p:nvPr/>
        </p:nvSpPr>
        <p:spPr>
          <a:xfrm>
            <a:off x="1289056" y="4586372"/>
            <a:ext cx="84969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Babice i Baranówka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należą do 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dużych wsi. =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1271464" y="5058686"/>
            <a:ext cx="9649072" cy="5777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Przykład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24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kogo? czego? 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małych wsi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stanowią </a:t>
            </a:r>
            <a:r>
              <a:rPr lang="pl-PL" sz="24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kto? co? 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Jankowice i Władysław. </a:t>
            </a:r>
          </a:p>
        </p:txBody>
      </p:sp>
      <p:sp>
        <p:nvSpPr>
          <p:cNvPr id="8" name="Symbol zastępczy stopki 4">
            <a:extLst>
              <a:ext uri="{FF2B5EF4-FFF2-40B4-BE49-F238E27FC236}">
                <a16:creationId xmlns:a16="http://schemas.microsoft.com/office/drawing/2014/main" id="{A046EF11-6788-4FAB-A561-07BA4FBFF572}"/>
              </a:ext>
            </a:extLst>
          </p:cNvPr>
          <p:cNvSpPr>
            <a:spLocks noGrp="1"/>
          </p:cNvSpPr>
          <p:nvPr/>
        </p:nvSpPr>
        <p:spPr>
          <a:xfrm>
            <a:off x="937410" y="640079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601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Graphic spid="9" grpId="0">
        <p:bldAsOne/>
      </p:bldGraphic>
      <p:bldP spid="5" grpId="0" animBg="1"/>
      <p:bldP spid="7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06000" y="205657"/>
            <a:ext cx="7380000" cy="468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III. Proszę opisać ten proces.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35560" y="816062"/>
            <a:ext cx="7467600" cy="5349208"/>
          </a:xfrm>
        </p:spPr>
        <p:txBody>
          <a:bodyPr/>
          <a:lstStyle/>
          <a:p>
            <a:pPr marL="0" indent="0">
              <a:buNone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ZAKUPY ONLINE </a:t>
            </a:r>
          </a:p>
          <a:p>
            <a:pPr marL="457200" indent="-457200">
              <a:buAutoNum type="arabicPeriod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dodanie produktów do koszyka</a:t>
            </a:r>
          </a:p>
          <a:p>
            <a:pPr marL="457200" indent="-457200">
              <a:buAutoNum type="arabicPeriod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wybranie sposobu dostawy</a:t>
            </a:r>
          </a:p>
          <a:p>
            <a:pPr marL="457200" indent="-457200">
              <a:buAutoNum type="arabicPeriod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zapłacenie za zakupy</a:t>
            </a:r>
          </a:p>
          <a:p>
            <a:pPr marL="457200" indent="-457200">
              <a:buAutoNum type="arabicPeriod"/>
            </a:pPr>
            <a:r>
              <a:rPr lang="pl-PL" sz="2200" dirty="0">
                <a:latin typeface="Cambria" panose="02040503050406030204" pitchFamily="18" charset="0"/>
                <a:ea typeface="Cambria" panose="02040503050406030204" pitchFamily="18" charset="0"/>
              </a:rPr>
              <a:t>dostawa produktu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2144914" y="3172358"/>
            <a:ext cx="790217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1.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</a:p>
          <a:p>
            <a:r>
              <a:rPr lang="pl-PL" sz="24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kim? czym?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Początkowym etapem 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zakupów online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jest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 …</a:t>
            </a:r>
          </a:p>
          <a:p>
            <a:r>
              <a:rPr lang="pl-PL" sz="24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+co? 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dodanie produktów do koszyka.</a:t>
            </a:r>
          </a:p>
          <a:p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2. + 3. </a:t>
            </a:r>
          </a:p>
          <a:p>
            <a:r>
              <a:rPr lang="pl-PL" sz="24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kogo? co?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Kolejne fazy stanowią 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…</a:t>
            </a:r>
          </a:p>
          <a:p>
            <a:r>
              <a:rPr lang="pl-PL" sz="24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+co? 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wybranie sposobu dostawy oraz zapłacenie za zakupy.</a:t>
            </a:r>
          </a:p>
          <a:p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4. </a:t>
            </a:r>
          </a:p>
          <a:p>
            <a:r>
              <a:rPr lang="pl-PL" sz="24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kto? co?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Końcowe stadium to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 </a:t>
            </a:r>
            <a:r>
              <a:rPr lang="pl-PL" sz="2400" baseline="30000" dirty="0">
                <a:latin typeface="Cambria" panose="02040503050406030204" pitchFamily="18" charset="0"/>
                <a:ea typeface="Cambria" panose="02040503050406030204" pitchFamily="18" charset="0"/>
              </a:rPr>
              <a:t>+co? 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dostawa produktu. </a:t>
            </a:r>
          </a:p>
        </p:txBody>
      </p:sp>
      <p:sp>
        <p:nvSpPr>
          <p:cNvPr id="9" name="Symbol zastępczy stopki 4">
            <a:extLst>
              <a:ext uri="{FF2B5EF4-FFF2-40B4-BE49-F238E27FC236}">
                <a16:creationId xmlns:a16="http://schemas.microsoft.com/office/drawing/2014/main" id="{5737F300-4038-401C-AD65-3469178184A9}"/>
              </a:ext>
            </a:extLst>
          </p:cNvPr>
          <p:cNvSpPr>
            <a:spLocks noGrp="1"/>
          </p:cNvSpPr>
          <p:nvPr/>
        </p:nvSpPr>
        <p:spPr>
          <a:xfrm>
            <a:off x="937410" y="640079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C3A3FE51-D541-433D-A110-D0D6E8A80B3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97170" y="1316686"/>
            <a:ext cx="1733549" cy="1404937"/>
          </a:xfrm>
          <a:prstGeom prst="roundRect">
            <a:avLst/>
          </a:prstGeom>
        </p:spPr>
      </p:pic>
      <p:pic>
        <p:nvPicPr>
          <p:cNvPr id="12" name="Obraz 11">
            <a:extLst>
              <a:ext uri="{FF2B5EF4-FFF2-40B4-BE49-F238E27FC236}">
                <a16:creationId xmlns:a16="http://schemas.microsoft.com/office/drawing/2014/main" id="{3C6DDD84-BFC1-4DB7-B42B-8AF79765785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3761" b="1"/>
          <a:stretch/>
        </p:blipFill>
        <p:spPr>
          <a:xfrm>
            <a:off x="8721584" y="979780"/>
            <a:ext cx="2882869" cy="1039375"/>
          </a:xfrm>
          <a:prstGeom prst="snip1Rect">
            <a:avLst/>
          </a:prstGeom>
        </p:spPr>
      </p:pic>
      <p:pic>
        <p:nvPicPr>
          <p:cNvPr id="14" name="Obraz 13">
            <a:extLst>
              <a:ext uri="{FF2B5EF4-FFF2-40B4-BE49-F238E27FC236}">
                <a16:creationId xmlns:a16="http://schemas.microsoft.com/office/drawing/2014/main" id="{FE0FDEA6-85F1-4AA9-A0B4-A04C6BD7698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33728" y="2049977"/>
            <a:ext cx="1445424" cy="1440000"/>
          </a:xfrm>
          <a:prstGeom prst="roundRect">
            <a:avLst/>
          </a:prstGeom>
        </p:spPr>
      </p:pic>
    </p:spTree>
    <p:extLst>
      <p:ext uri="{BB962C8B-B14F-4D97-AF65-F5344CB8AC3E}">
        <p14:creationId xmlns:p14="http://schemas.microsoft.com/office/powerpoint/2010/main" val="29620488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4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1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2)">
                                      <p:cBhvr>
                                        <p:cTn id="5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4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9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1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6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06000" y="205657"/>
            <a:ext cx="7380000" cy="468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IV. Proszę opisać ten wykres. 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1686000" y="3440183"/>
            <a:ext cx="8820000" cy="26812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3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Wykres przedstawia = pokazuje </a:t>
            </a:r>
            <a:r>
              <a:rPr lang="pl-PL" sz="2300" dirty="0">
                <a:latin typeface="Cambria" panose="02040503050406030204" pitchFamily="18" charset="0"/>
                <a:ea typeface="Cambria" panose="02040503050406030204" pitchFamily="18" charset="0"/>
              </a:rPr>
              <a:t>strukturę zatrudnienia w Polsce. </a:t>
            </a:r>
          </a:p>
          <a:p>
            <a:pPr>
              <a:lnSpc>
                <a:spcPct val="150000"/>
              </a:lnSpc>
            </a:pPr>
            <a:r>
              <a:rPr lang="pl-PL" sz="23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Udział</a:t>
            </a:r>
            <a:r>
              <a:rPr lang="pl-PL" sz="2300" dirty="0">
                <a:latin typeface="Cambria" panose="02040503050406030204" pitchFamily="18" charset="0"/>
                <a:ea typeface="Cambria" panose="02040503050406030204" pitchFamily="18" charset="0"/>
              </a:rPr>
              <a:t> osób zatrudnionych w usługach </a:t>
            </a:r>
            <a:r>
              <a:rPr lang="pl-PL" sz="23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wynosi = jest równy </a:t>
            </a:r>
            <a:r>
              <a:rPr lang="pl-PL" sz="2300" dirty="0">
                <a:latin typeface="Cambria" panose="02040503050406030204" pitchFamily="18" charset="0"/>
                <a:ea typeface="Cambria" panose="02040503050406030204" pitchFamily="18" charset="0"/>
              </a:rPr>
              <a:t>58%.</a:t>
            </a:r>
          </a:p>
          <a:p>
            <a:pPr>
              <a:lnSpc>
                <a:spcPct val="150000"/>
              </a:lnSpc>
            </a:pPr>
            <a:r>
              <a:rPr lang="pl-PL" sz="23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Odsetek</a:t>
            </a:r>
            <a:r>
              <a:rPr lang="pl-PL" sz="2300" dirty="0">
                <a:latin typeface="Cambria" panose="02040503050406030204" pitchFamily="18" charset="0"/>
                <a:ea typeface="Cambria" panose="02040503050406030204" pitchFamily="18" charset="0"/>
              </a:rPr>
              <a:t> osób pracujących w przemyśle </a:t>
            </a:r>
            <a:r>
              <a:rPr lang="pl-PL" sz="23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wynosi = jest równy </a:t>
            </a:r>
            <a:r>
              <a:rPr lang="pl-PL" sz="2300" dirty="0">
                <a:latin typeface="Cambria" panose="02040503050406030204" pitchFamily="18" charset="0"/>
                <a:ea typeface="Cambria" panose="02040503050406030204" pitchFamily="18" charset="0"/>
              </a:rPr>
              <a:t>30%.</a:t>
            </a:r>
          </a:p>
          <a:p>
            <a:pPr>
              <a:lnSpc>
                <a:spcPct val="150000"/>
              </a:lnSpc>
            </a:pPr>
            <a:r>
              <a:rPr lang="pl-PL" sz="2300" dirty="0">
                <a:latin typeface="Cambria" panose="02040503050406030204" pitchFamily="18" charset="0"/>
                <a:ea typeface="Cambria" panose="02040503050406030204" pitchFamily="18" charset="0"/>
              </a:rPr>
              <a:t>Osoby pracujące w rolnictwie </a:t>
            </a:r>
            <a:r>
              <a:rPr lang="pl-PL" sz="23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stanowią</a:t>
            </a:r>
            <a:r>
              <a:rPr lang="pl-PL" sz="2300" dirty="0">
                <a:latin typeface="Cambria" panose="02040503050406030204" pitchFamily="18" charset="0"/>
                <a:ea typeface="Cambria" panose="02040503050406030204" pitchFamily="18" charset="0"/>
              </a:rPr>
              <a:t> tylko 12% wszystkich zatrudnionych. Jest to </a:t>
            </a:r>
            <a:r>
              <a:rPr lang="pl-PL" sz="23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najniższy odsetek</a:t>
            </a:r>
            <a:r>
              <a:rPr lang="pl-PL" sz="23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</p:txBody>
      </p:sp>
      <p:sp>
        <p:nvSpPr>
          <p:cNvPr id="11" name="Prostokąt 10">
            <a:extLst>
              <a:ext uri="{FF2B5EF4-FFF2-40B4-BE49-F238E27FC236}">
                <a16:creationId xmlns:a16="http://schemas.microsoft.com/office/drawing/2014/main" id="{BE1DB349-9430-4F25-BD02-4C1344C236D8}"/>
              </a:ext>
            </a:extLst>
          </p:cNvPr>
          <p:cNvSpPr/>
          <p:nvPr/>
        </p:nvSpPr>
        <p:spPr>
          <a:xfrm>
            <a:off x="6551813" y="1268760"/>
            <a:ext cx="4379982" cy="461665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struktura zatrudnienia w Polsce</a:t>
            </a:r>
          </a:p>
        </p:txBody>
      </p:sp>
      <p:sp>
        <p:nvSpPr>
          <p:cNvPr id="12" name="Objaśnienie: linia 11">
            <a:extLst>
              <a:ext uri="{FF2B5EF4-FFF2-40B4-BE49-F238E27FC236}">
                <a16:creationId xmlns:a16="http://schemas.microsoft.com/office/drawing/2014/main" id="{36060ABC-28C0-44DF-8A5A-8D0A355380AB}"/>
              </a:ext>
            </a:extLst>
          </p:cNvPr>
          <p:cNvSpPr/>
          <p:nvPr/>
        </p:nvSpPr>
        <p:spPr>
          <a:xfrm>
            <a:off x="6977608" y="2440734"/>
            <a:ext cx="3528392" cy="720080"/>
          </a:xfrm>
          <a:prstGeom prst="borderCallout1">
            <a:avLst>
              <a:gd name="adj1" fmla="val 18750"/>
              <a:gd name="adj2" fmla="val -8333"/>
              <a:gd name="adj3" fmla="val -45840"/>
              <a:gd name="adj4" fmla="val -32575"/>
            </a:avLst>
          </a:prstGeom>
          <a:solidFill>
            <a:schemeClr val="accent6"/>
          </a:solidFill>
          <a:ln>
            <a:solidFill>
              <a:schemeClr val="accent6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osoby zatrudnione = pracujące </a:t>
            </a:r>
          </a:p>
          <a:p>
            <a:pPr algn="ctr"/>
            <a:r>
              <a:rPr lang="pl-PL" sz="2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 </a:t>
            </a:r>
            <a:r>
              <a:rPr lang="pl-PL" sz="2000" baseline="30000" dirty="0">
                <a:solidFill>
                  <a:schemeClr val="tx1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+czym?</a:t>
            </a:r>
          </a:p>
        </p:txBody>
      </p:sp>
      <p:sp>
        <p:nvSpPr>
          <p:cNvPr id="7" name="Symbol zastępczy stopki 4">
            <a:extLst>
              <a:ext uri="{FF2B5EF4-FFF2-40B4-BE49-F238E27FC236}">
                <a16:creationId xmlns:a16="http://schemas.microsoft.com/office/drawing/2014/main" id="{7546ADEA-18D6-44EE-9E0A-C6A372588BC5}"/>
              </a:ext>
            </a:extLst>
          </p:cNvPr>
          <p:cNvSpPr>
            <a:spLocks noGrp="1"/>
          </p:cNvSpPr>
          <p:nvPr/>
        </p:nvSpPr>
        <p:spPr>
          <a:xfrm>
            <a:off x="937410" y="640079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  <p:graphicFrame>
        <p:nvGraphicFramePr>
          <p:cNvPr id="3" name="Obiekt 2">
            <a:extLst>
              <a:ext uri="{FF2B5EF4-FFF2-40B4-BE49-F238E27FC236}">
                <a16:creationId xmlns:a16="http://schemas.microsoft.com/office/drawing/2014/main" id="{62C21D34-D95D-4825-A15E-69FE6B0E08A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7681917"/>
              </p:ext>
            </p:extLst>
          </p:nvPr>
        </p:nvGraphicFramePr>
        <p:xfrm>
          <a:off x="1487488" y="126072"/>
          <a:ext cx="4608512" cy="40018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Chart" r:id="rId2" imgW="3514571" imgH="3057525" progId="MSGraph.Chart.8">
                  <p:embed followColorScheme="full"/>
                </p:oleObj>
              </mc:Choice>
              <mc:Fallback>
                <p:oleObj name="Chart" r:id="rId2" imgW="3514571" imgH="3057525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487488" y="126072"/>
                        <a:ext cx="4608512" cy="40018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2167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11" grpId="0" animBg="1"/>
      <p:bldP spid="12" grpId="0" animBg="1"/>
      <p:bldOleChart spid="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06000" y="205657"/>
            <a:ext cx="7380000" cy="468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V. Proszę opisać ten wykres. 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1127448" y="4129266"/>
            <a:ext cx="9937104" cy="11317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Liczba gości hotelowych w Polsce od roku 2010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rosła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 =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zwiększała się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W roku 2018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wzrosła = zwiększyła się 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do poziomu 6,3 mln. </a:t>
            </a:r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3903CBAD-915E-4182-AB35-101976CBF1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63552" y="1287774"/>
            <a:ext cx="4324350" cy="2200275"/>
          </a:xfrm>
          <a:prstGeom prst="rect">
            <a:avLst/>
          </a:prstGeom>
        </p:spPr>
      </p:pic>
      <p:sp>
        <p:nvSpPr>
          <p:cNvPr id="9" name="Prostokąt 8">
            <a:extLst>
              <a:ext uri="{FF2B5EF4-FFF2-40B4-BE49-F238E27FC236}">
                <a16:creationId xmlns:a16="http://schemas.microsoft.com/office/drawing/2014/main" id="{27E5FDD7-D6A8-4A33-9673-2A29D60FA2B6}"/>
              </a:ext>
            </a:extLst>
          </p:cNvPr>
          <p:cNvSpPr/>
          <p:nvPr/>
        </p:nvSpPr>
        <p:spPr>
          <a:xfrm>
            <a:off x="6603927" y="1287774"/>
            <a:ext cx="3345211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liczba gości hotelowych </a:t>
            </a:r>
            <a:br>
              <a:rPr lang="pl-P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 Polsce</a:t>
            </a:r>
          </a:p>
        </p:txBody>
      </p:sp>
      <p:sp>
        <p:nvSpPr>
          <p:cNvPr id="6" name="Symbol zastępczy stopki 4">
            <a:extLst>
              <a:ext uri="{FF2B5EF4-FFF2-40B4-BE49-F238E27FC236}">
                <a16:creationId xmlns:a16="http://schemas.microsoft.com/office/drawing/2014/main" id="{1FD59EB9-8F44-4E20-89EC-2F7A0F1D4835}"/>
              </a:ext>
            </a:extLst>
          </p:cNvPr>
          <p:cNvSpPr>
            <a:spLocks noGrp="1"/>
          </p:cNvSpPr>
          <p:nvPr/>
        </p:nvSpPr>
        <p:spPr>
          <a:xfrm>
            <a:off x="937410" y="640079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7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>
            <a:extLst>
              <a:ext uri="{FF2B5EF4-FFF2-40B4-BE49-F238E27FC236}">
                <a16:creationId xmlns:a16="http://schemas.microsoft.com/office/drawing/2014/main" id="{A290AE13-7E4D-4A7E-9419-76E55D51ECF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82945" y="2140461"/>
            <a:ext cx="3124200" cy="4000500"/>
          </a:xfrm>
          <a:prstGeom prst="rect">
            <a:avLst/>
          </a:prstGeom>
        </p:spPr>
      </p:pic>
      <p:sp>
        <p:nvSpPr>
          <p:cNvPr id="6" name="Tytuł 1">
            <a:extLst>
              <a:ext uri="{FF2B5EF4-FFF2-40B4-BE49-F238E27FC236}">
                <a16:creationId xmlns:a16="http://schemas.microsoft.com/office/drawing/2014/main" id="{01C1D911-EEAA-45D8-A1F8-84D4585391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06000" y="205657"/>
            <a:ext cx="7380000" cy="468000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>
                <a:latin typeface="Cambria" panose="02040503050406030204" pitchFamily="18" charset="0"/>
                <a:ea typeface="Cambria" panose="02040503050406030204" pitchFamily="18" charset="0"/>
              </a:rPr>
              <a:t>VI. Proszę opisać ten wykres. </a:t>
            </a:r>
          </a:p>
        </p:txBody>
      </p:sp>
      <p:sp>
        <p:nvSpPr>
          <p:cNvPr id="7" name="Prostokąt 6">
            <a:extLst>
              <a:ext uri="{FF2B5EF4-FFF2-40B4-BE49-F238E27FC236}">
                <a16:creationId xmlns:a16="http://schemas.microsoft.com/office/drawing/2014/main" id="{37235534-0F92-4AAF-BFEE-ADF0842833D5}"/>
              </a:ext>
            </a:extLst>
          </p:cNvPr>
          <p:cNvSpPr/>
          <p:nvPr/>
        </p:nvSpPr>
        <p:spPr>
          <a:xfrm>
            <a:off x="1909995" y="1049626"/>
            <a:ext cx="2470100" cy="830997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pl-P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konsumpcja jajek</a:t>
            </a:r>
          </a:p>
          <a:p>
            <a:pPr algn="ctr"/>
            <a:r>
              <a:rPr lang="pl-PL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ambria" panose="02040503050406030204" pitchFamily="18" charset="0"/>
                <a:ea typeface="Cambria" panose="02040503050406030204" pitchFamily="18" charset="0"/>
              </a:rPr>
              <a:t>w Polsce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BB341435-1508-4BA0-9960-88B79BC4B059}"/>
              </a:ext>
            </a:extLst>
          </p:cNvPr>
          <p:cNvSpPr txBox="1"/>
          <p:nvPr/>
        </p:nvSpPr>
        <p:spPr>
          <a:xfrm>
            <a:off x="5148737" y="3068960"/>
            <a:ext cx="5616000" cy="2239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Konsumpcja jajek w Polsce od roku 2014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spadała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 =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zmniejszała się</a:t>
            </a: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. </a:t>
            </a:r>
          </a:p>
          <a:p>
            <a:pPr>
              <a:lnSpc>
                <a:spcPct val="150000"/>
              </a:lnSpc>
            </a:pP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W roku 2018 </a:t>
            </a:r>
            <a: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spadła = zmniejszyła się </a:t>
            </a:r>
            <a:br>
              <a:rPr lang="pl-PL" sz="2400" b="1" dirty="0">
                <a:solidFill>
                  <a:srgbClr val="FF0000"/>
                </a:solidFill>
                <a:latin typeface="Cambria" panose="02040503050406030204" pitchFamily="18" charset="0"/>
                <a:ea typeface="Cambria" panose="02040503050406030204" pitchFamily="18" charset="0"/>
              </a:rPr>
            </a:br>
            <a:r>
              <a:rPr lang="pl-PL" sz="2400" dirty="0">
                <a:latin typeface="Cambria" panose="02040503050406030204" pitchFamily="18" charset="0"/>
                <a:ea typeface="Cambria" panose="02040503050406030204" pitchFamily="18" charset="0"/>
              </a:rPr>
              <a:t>do poziomu 11,1 mln. </a:t>
            </a:r>
          </a:p>
        </p:txBody>
      </p:sp>
      <p:sp>
        <p:nvSpPr>
          <p:cNvPr id="9" name="Symbol zastępczy stopki 4">
            <a:extLst>
              <a:ext uri="{FF2B5EF4-FFF2-40B4-BE49-F238E27FC236}">
                <a16:creationId xmlns:a16="http://schemas.microsoft.com/office/drawing/2014/main" id="{97A3C8BD-6A38-46F0-A757-43582567CA5D}"/>
              </a:ext>
            </a:extLst>
          </p:cNvPr>
          <p:cNvSpPr>
            <a:spLocks noGrp="1"/>
          </p:cNvSpPr>
          <p:nvPr/>
        </p:nvSpPr>
        <p:spPr>
          <a:xfrm>
            <a:off x="937410" y="6400799"/>
            <a:ext cx="10317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 rtl="0">
              <a:defRPr lang="pl-pl"/>
            </a:defPPr>
            <a:lvl1pPr marL="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0949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1898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2848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797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04746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3656960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4266453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4875947" algn="l" defTabSz="1218987" rtl="0" eaLnBrk="1" latinLnBrk="0" hangingPunct="1"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rtl="0"/>
            <a:r>
              <a:rPr lang="pl-PL" sz="1000" cap="none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1000" cap="none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i="1" cap="none" dirty="0">
                <a:latin typeface="Cambria" panose="02040503050406030204" pitchFamily="18" charset="0"/>
                <a:ea typeface="Cambria" panose="02040503050406030204" pitchFamily="18" charset="0"/>
              </a:rPr>
              <a:t>Łowcy słów. Podręcznik popularnonaukowy dla cudzoziemców na poziomie B1</a:t>
            </a:r>
            <a:r>
              <a:rPr lang="pl-PL" sz="1000" dirty="0">
                <a:latin typeface="Cambria" panose="02040503050406030204" pitchFamily="18" charset="0"/>
                <a:ea typeface="Cambria" panose="02040503050406030204" pitchFamily="18" charset="0"/>
              </a:rPr>
              <a:t>, </a:t>
            </a:r>
            <a:r>
              <a:rPr lang="pl-PL" sz="1000" cap="none" dirty="0">
                <a:solidFill>
                  <a:srgbClr val="00B0F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</a:t>
            </a:r>
            <a:endParaRPr lang="en-US" sz="1000" dirty="0">
              <a:solidFill>
                <a:srgbClr val="00B0F0"/>
              </a:solidFill>
              <a:latin typeface="Cambria" panose="02040503050406030204" pitchFamily="18" charset="0"/>
              <a:ea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25703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ole tekstowe 2">
            <a:extLst>
              <a:ext uri="{FF2B5EF4-FFF2-40B4-BE49-F238E27FC236}">
                <a16:creationId xmlns:a16="http://schemas.microsoft.com/office/drawing/2014/main" id="{5AFFE069-22AB-48A6-BE3B-D50DD26F65CB}"/>
              </a:ext>
            </a:extLst>
          </p:cNvPr>
          <p:cNvSpPr txBox="1"/>
          <p:nvPr/>
        </p:nvSpPr>
        <p:spPr>
          <a:xfrm>
            <a:off x="2461437" y="1659285"/>
            <a:ext cx="7269126" cy="3539430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Izabela Kugiel-</a:t>
            </a:r>
            <a:r>
              <a:rPr lang="pl-PL" sz="2800" dirty="0" err="1">
                <a:latin typeface="Cambria" panose="02040503050406030204" pitchFamily="18" charset="0"/>
                <a:ea typeface="Cambria" panose="02040503050406030204" pitchFamily="18" charset="0"/>
              </a:rPr>
              <a:t>Abuhasna</a:t>
            </a:r>
            <a:endParaRPr lang="pl-PL" sz="2800" dirty="0">
              <a:latin typeface="Cambria" panose="02040503050406030204" pitchFamily="18" charset="0"/>
              <a:ea typeface="Cambria" panose="02040503050406030204" pitchFamily="18" charset="0"/>
            </a:endParaRP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Podręcznik </a:t>
            </a:r>
            <a:r>
              <a:rPr lang="pl-PL" sz="2800" i="1" dirty="0">
                <a:latin typeface="Cambria" panose="02040503050406030204" pitchFamily="18" charset="0"/>
                <a:ea typeface="Cambria" panose="02040503050406030204" pitchFamily="18" charset="0"/>
              </a:rPr>
              <a:t>Łowcy słów</a:t>
            </a:r>
          </a:p>
          <a:p>
            <a:pPr algn="ctr"/>
            <a:r>
              <a:rPr lang="pl-PL" sz="2800" i="1" dirty="0">
                <a:latin typeface="Cambria" panose="02040503050406030204" pitchFamily="18" charset="0"/>
                <a:ea typeface="Cambria" panose="02040503050406030204" pitchFamily="18" charset="0"/>
              </a:rPr>
              <a:t>Powtórka końcowa </a:t>
            </a: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Grafika</a:t>
            </a: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pixabay.com</a:t>
            </a: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stat.gov.pl</a:t>
            </a:r>
          </a:p>
          <a:p>
            <a:pPr algn="ctr"/>
            <a:r>
              <a:rPr lang="pl-PL" sz="2800" dirty="0">
                <a:latin typeface="Cambria" panose="02040503050406030204" pitchFamily="18" charset="0"/>
                <a:ea typeface="Cambria" panose="02040503050406030204" pitchFamily="18" charset="0"/>
              </a:rPr>
              <a:t>Więcej prezentacji na stronie podręcznika</a:t>
            </a:r>
          </a:p>
          <a:p>
            <a:pPr algn="ctr"/>
            <a:r>
              <a:rPr lang="pl-PL" sz="2800" dirty="0">
                <a:solidFill>
                  <a:srgbClr val="0070C0"/>
                </a:solidFill>
                <a:latin typeface="Cambria" panose="02040503050406030204" pitchFamily="18" charset="0"/>
                <a:ea typeface="Cambria" panose="02040503050406030204" pitchFamily="18" charset="0"/>
              </a:rPr>
              <a:t>www.studiologia.edu.pl/lowcy </a:t>
            </a:r>
          </a:p>
        </p:txBody>
      </p:sp>
      <p:pic>
        <p:nvPicPr>
          <p:cNvPr id="2" name="Obraz 1" descr="Wolf, Ślad, Lew, Tygrys, Paw, Zwierząt, Żbik, Predator">
            <a:extLst>
              <a:ext uri="{FF2B5EF4-FFF2-40B4-BE49-F238E27FC236}">
                <a16:creationId xmlns:a16="http://schemas.microsoft.com/office/drawing/2014/main" id="{1790129A-25E8-4679-A440-6DEDE4878115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93768">
            <a:off x="7986925" y="2181667"/>
            <a:ext cx="1460210" cy="1908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51482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</p:sld>
</file>

<file path=ppt/theme/theme1.xml><?xml version="1.0" encoding="utf-8"?>
<a:theme xmlns:a="http://schemas.openxmlformats.org/drawingml/2006/main" name="Paczka">
  <a:themeElements>
    <a:clrScheme name="Paczka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czka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czka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Paczka</Template>
  <TotalTime>161</TotalTime>
  <Words>621</Words>
  <Application>Microsoft Office PowerPoint</Application>
  <PresentationFormat>Panoramiczny</PresentationFormat>
  <Paragraphs>94</Paragraphs>
  <Slides>9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9</vt:i4>
      </vt:variant>
    </vt:vector>
  </HeadingPairs>
  <TitlesOfParts>
    <vt:vector size="14" baseType="lpstr">
      <vt:lpstr>Arial</vt:lpstr>
      <vt:lpstr>Cambria</vt:lpstr>
      <vt:lpstr>Gill Sans MT</vt:lpstr>
      <vt:lpstr>Paczka</vt:lpstr>
      <vt:lpstr>Chart</vt:lpstr>
      <vt:lpstr>ŁOWCY SŁÓW myślenie i poznanie naukowe</vt:lpstr>
      <vt:lpstr>I. Proszę opisać budowę miasta.</vt:lpstr>
      <vt:lpstr>ii. PROSZĘ OPISAĆ KLASYFIKACJĘ WSI.</vt:lpstr>
      <vt:lpstr>ii. PROSZĘ OPISAĆ KLASYFIKACJĘ WSI.</vt:lpstr>
      <vt:lpstr>III. Proszę opisać ten proces. </vt:lpstr>
      <vt:lpstr>IV. Proszę opisać ten wykres. </vt:lpstr>
      <vt:lpstr>V. Proszę opisać ten wykres. </vt:lpstr>
      <vt:lpstr>VI. Proszę opisać ten wykres. </vt:lpstr>
      <vt:lpstr>Prezentacja programu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Język naukowy</dc:title>
  <dc:creator>Iza</dc:creator>
  <cp:lastModifiedBy>nasser hasna</cp:lastModifiedBy>
  <cp:revision>36</cp:revision>
  <dcterms:created xsi:type="dcterms:W3CDTF">2020-05-31T11:07:40Z</dcterms:created>
  <dcterms:modified xsi:type="dcterms:W3CDTF">2021-05-30T16:36:52Z</dcterms:modified>
</cp:coreProperties>
</file>