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93FF0-EA9C-47F7-AAA9-FA910DE05742}" type="datetimeFigureOut">
              <a:rPr lang="pl-PL" smtClean="0"/>
              <a:t>20.01.2021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795CA-FF7C-4FFF-8FE7-503CDEDECA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407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CF591CE-903E-4B5E-9C01-E5C07E029A89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7289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65D98-07C9-4A2E-813E-B339090EBA0F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3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9005-53AA-4E2A-9BD0-4BE39A7DCDA2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4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9E5B-A26E-45AC-91D6-BADCCB10C611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64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E9AB9E-6EBA-4E67-8015-F0EC9A27CD09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71296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99CC-CF33-4E5A-9269-2D35FEB74D5D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1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0EFF-A27A-4052-B860-213857EC8AEA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8659-C58A-4AD3-887D-47CF7E155235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3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E7FD6-F752-4922-B594-B34C70597505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76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50B435-7190-468F-A16E-69842D347016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672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4FA48-6F88-488E-9129-2BDB5D1880A0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420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4CEDBE2-7D70-406D-9252-7D3AA1590CF6}" type="datetime1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464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83420-AF6B-48EB-8CCA-FD8CB1D095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  <a:t>związki kauzalne</a:t>
            </a:r>
            <a:b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dirty="0">
                <a:latin typeface="Cambria" panose="02040503050406030204" pitchFamily="18" charset="0"/>
                <a:ea typeface="Cambria" panose="02040503050406030204" pitchFamily="18" charset="0"/>
              </a:rPr>
              <a:t>(przyczynowo-skutkowe)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5DF1D7-38FE-420E-8F89-B5F1CD0AE1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ćwiczenia 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0E3CA0A0-BA55-450D-9498-842C6481AF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5365636" y="4595160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069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4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950" fill="hold">
                                          <p:stCondLst>
                                            <p:cond delay="9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950" fill="hold">
                                          <p:stCondLst>
                                            <p:cond delay="1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950" fill="hold">
                                          <p:stCondLst>
                                            <p:cond delay="28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950" fill="hold">
                                          <p:stCondLst>
                                            <p:cond delay="3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Regularne wizyty u dentysty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przyczyniają się do 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zdrowi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zębów.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POCIĄGAĆ ZA SOBĄ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Regularne wizyty u dentysty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POCIĄGAJĄ ZA SOBĄ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zdrowi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zębów. </a:t>
            </a: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8ABF8B9-AEE6-47B3-95AD-25A14CDB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2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Częste jedzenie słodyczy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sprawia, że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+zdanie (czasownik)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u="sng" dirty="0">
                <a:latin typeface="Cambria" panose="02040503050406030204" pitchFamily="18" charset="0"/>
                <a:ea typeface="Cambria" panose="02040503050406030204" pitchFamily="18" charset="0"/>
              </a:rPr>
              <a:t>rośnie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masa naszego ciała.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WYWOŁ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YWAĆ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(-</a:t>
            </a:r>
            <a:r>
              <a:rPr lang="pl-PL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ywać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&gt; -</a:t>
            </a:r>
            <a:r>
              <a:rPr lang="pl-PL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uj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-ę)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Częste jedzenie słodyczy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WYWOŁ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UJE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 (rzeczownik)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wzrost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+czego?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mas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naszego ciała. </a:t>
            </a: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26C71E3-8CA5-4924-AD32-C26C7C62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47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Łamanie prawa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skutkuje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+kim?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czym?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karą.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NASTĘPSTWO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NASTĘPSTWEM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czego?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łamani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prawa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jest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+kto?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kara. </a:t>
            </a: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AF29302-92A9-46D3-ADD1-DD8C82D9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6E56303-6692-45AC-B835-33883A266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338" y="1688366"/>
            <a:ext cx="4271252" cy="4271252"/>
          </a:xfrm>
          <a:prstGeom prst="roundRect">
            <a:avLst/>
          </a:prstGeom>
        </p:spPr>
      </p:pic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98E874DC-768B-4164-942A-CDFBAA9373A1}"/>
              </a:ext>
            </a:extLst>
          </p:cNvPr>
          <p:cNvCxnSpPr/>
          <p:nvPr/>
        </p:nvCxnSpPr>
        <p:spPr>
          <a:xfrm>
            <a:off x="6815470" y="2849526"/>
            <a:ext cx="46995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918A8544-119C-4DD3-BE24-C6AAEA4E0D7E}"/>
              </a:ext>
            </a:extLst>
          </p:cNvPr>
          <p:cNvCxnSpPr/>
          <p:nvPr/>
        </p:nvCxnSpPr>
        <p:spPr>
          <a:xfrm>
            <a:off x="6815470" y="3661580"/>
            <a:ext cx="46995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9594B412-05F7-47CB-8317-67B3662C2ABE}"/>
              </a:ext>
            </a:extLst>
          </p:cNvPr>
          <p:cNvCxnSpPr/>
          <p:nvPr/>
        </p:nvCxnSpPr>
        <p:spPr>
          <a:xfrm>
            <a:off x="6769169" y="4416055"/>
            <a:ext cx="46995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4300662-9A63-451C-8011-C37A475432D3}"/>
              </a:ext>
            </a:extLst>
          </p:cNvPr>
          <p:cNvCxnSpPr>
            <a:cxnSpLocks/>
          </p:cNvCxnSpPr>
          <p:nvPr/>
        </p:nvCxnSpPr>
        <p:spPr>
          <a:xfrm>
            <a:off x="8254409" y="1983411"/>
            <a:ext cx="15468" cy="318622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BFC49DAB-F8BF-47EE-A9EE-70459D4142D5}"/>
              </a:ext>
            </a:extLst>
          </p:cNvPr>
          <p:cNvCxnSpPr>
            <a:cxnSpLocks/>
          </p:cNvCxnSpPr>
          <p:nvPr/>
        </p:nvCxnSpPr>
        <p:spPr>
          <a:xfrm>
            <a:off x="9165265" y="1983411"/>
            <a:ext cx="15468" cy="318622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0685466B-3607-43FD-9AA2-B5B653DB78A6}"/>
              </a:ext>
            </a:extLst>
          </p:cNvPr>
          <p:cNvCxnSpPr>
            <a:cxnSpLocks/>
          </p:cNvCxnSpPr>
          <p:nvPr/>
        </p:nvCxnSpPr>
        <p:spPr>
          <a:xfrm>
            <a:off x="10046249" y="1983410"/>
            <a:ext cx="15468" cy="318622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863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Kryzys ekonomiczny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pociąga za sobą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 (rzeczownik)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wzrost bezrobocia.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SPRAWIAĆ, ŻE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Kryzys ekonomiczny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SPRAWIA, ŻE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+zdanie (czasownik)</a:t>
            </a:r>
          </a:p>
          <a:p>
            <a:pPr marL="0" indent="0">
              <a:buNone/>
            </a:pPr>
            <a:r>
              <a:rPr lang="pl-PL" sz="3600" u="sng" dirty="0">
                <a:latin typeface="Cambria" panose="02040503050406030204" pitchFamily="18" charset="0"/>
                <a:ea typeface="Cambria" panose="02040503050406030204" pitchFamily="18" charset="0"/>
              </a:rPr>
              <a:t>rośnie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bezrobocie. </a:t>
            </a: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FA1153-F74F-409D-9C34-9BA0BD39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27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Uśmiech w relacjach międzyludzkich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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pociąga za sobą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mił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ą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atmosfer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ę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SKUTKOWAĆ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Uśmiech w relacjach międzyludzkich 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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SKUTKUJE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+kim?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czym?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mił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ą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atmosfer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ą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783B78C-0E22-4DF3-82F3-43342E48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28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Konsekwencją psychoterapii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jest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+kto?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poprawa samopoczucia pacjenta.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PRZYCZYNIAĆ SIĘ DO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Psychoterapia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PRZYCZYNIA SIĘ DO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czego?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popraw</a:t>
            </a:r>
            <a:r>
              <a:rPr lang="pl-PL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samopoczucia pacjenta.</a:t>
            </a: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DEB21C5-DF75-4CDA-8000-F622D1E1E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0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FDDA9-E354-429F-9554-E864D74F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2395"/>
            <a:ext cx="9601200" cy="994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Parafrazowanie – różne struktury, to samo znaczenie.</a:t>
            </a:r>
            <a:b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Użyj PODANYCH SŁÓW.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12AF72-5E2E-492D-91B1-D1EB48A8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148"/>
            <a:ext cx="9601200" cy="4657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Sukces zawodowy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powoduje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pozytywne emocje.  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EFEKT</a:t>
            </a: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EFEKTEM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czego?</a:t>
            </a: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sukcesu </a:t>
            </a:r>
            <a:endParaRPr lang="pl-PL" sz="3600" baseline="30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są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6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co?</a:t>
            </a:r>
            <a:r>
              <a:rPr lang="pl-PL" sz="3600" dirty="0">
                <a:latin typeface="Cambria" panose="02040503050406030204" pitchFamily="18" charset="0"/>
                <a:ea typeface="Cambria" panose="02040503050406030204" pitchFamily="18" charset="0"/>
              </a:rPr>
              <a:t> pozytywne emocje. </a:t>
            </a:r>
            <a:endParaRPr lang="pl-PL" sz="3600" baseline="30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11432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566802F-FF86-4A40-A3EF-91996F12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08A03431-8545-4936-8111-42520A7BA4F2}"/>
              </a:ext>
            </a:extLst>
          </p:cNvPr>
          <p:cNvSpPr txBox="1"/>
          <p:nvPr/>
        </p:nvSpPr>
        <p:spPr>
          <a:xfrm>
            <a:off x="7495953" y="1616148"/>
            <a:ext cx="2666114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700" dirty="0">
                <a:solidFill>
                  <a:schemeClr val="accent2"/>
                </a:solidFill>
                <a:sym typeface="Wingdings" panose="05000000000000000000" pitchFamily="2" charset="2"/>
              </a:rPr>
              <a:t></a:t>
            </a:r>
            <a:endParaRPr lang="pl-PL" sz="287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9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461437" y="1874729"/>
            <a:ext cx="7269126" cy="31085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Rozdział XIII: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Sozologia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Grafika</a:t>
            </a:r>
          </a:p>
          <a:p>
            <a:pPr algn="ctr"/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pixabay.comm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2" name="Obraz 1" descr="Wolf, Ślad, Lew, Tygrys, Paw, Zwierząt, Żbik, Predator">
            <a:extLst>
              <a:ext uri="{FF2B5EF4-FFF2-40B4-BE49-F238E27FC236}">
                <a16:creationId xmlns:a16="http://schemas.microsoft.com/office/drawing/2014/main" id="{1790129A-25E8-4679-A440-6DEDE4878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8336001" y="1182106"/>
            <a:ext cx="1460210" cy="19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7FE8F4D-9568-4159-AC22-774ABA5E7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82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45</TotalTime>
  <Words>514</Words>
  <Application>Microsoft Office PowerPoint</Application>
  <PresentationFormat>Panoramiczny</PresentationFormat>
  <Paragraphs>81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Calibri</vt:lpstr>
      <vt:lpstr>Cambria</vt:lpstr>
      <vt:lpstr>Franklin Gothic Book</vt:lpstr>
      <vt:lpstr>Przycinanie</vt:lpstr>
      <vt:lpstr>związki kauzalne (przyczynowo-skutkowe)</vt:lpstr>
      <vt:lpstr>Parafrazowanie – różne struktury, to samo znaczenie. Użyj PODANYCH SŁÓW.</vt:lpstr>
      <vt:lpstr>Parafrazowanie – różne struktury, to samo znaczenie. Użyj PODANYCH SŁÓW.</vt:lpstr>
      <vt:lpstr>Parafrazowanie – różne struktury, to samo znaczenie. Użyj PODANYCH SŁÓW.</vt:lpstr>
      <vt:lpstr>Parafrazowanie – różne struktury, to samo znaczenie. Użyj PODANYCH SŁÓW.</vt:lpstr>
      <vt:lpstr>Parafrazowanie – różne struktury, to samo znaczenie. Użyj PODANYCH SŁÓW.</vt:lpstr>
      <vt:lpstr>Parafrazowanie – różne struktury, to samo znaczenie. Użyj PODANYCH SŁÓW.</vt:lpstr>
      <vt:lpstr>Parafrazowanie – różne struktury, to samo znaczenie. Użyj PODANYCH SŁÓW.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kauzalne (przyczynowo-skutkowe)</dc:title>
  <dc:creator>nasser hasna</dc:creator>
  <cp:lastModifiedBy>nasser hasna</cp:lastModifiedBy>
  <cp:revision>14</cp:revision>
  <dcterms:created xsi:type="dcterms:W3CDTF">2021-01-20T15:33:29Z</dcterms:created>
  <dcterms:modified xsi:type="dcterms:W3CDTF">2021-01-20T16:20:53Z</dcterms:modified>
</cp:coreProperties>
</file>