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0" r:id="rId6"/>
    <p:sldId id="264" r:id="rId7"/>
    <p:sldId id="265" r:id="rId8"/>
    <p:sldId id="269" r:id="rId9"/>
    <p:sldId id="266" r:id="rId10"/>
    <p:sldId id="267" r:id="rId11"/>
    <p:sldId id="268" r:id="rId12"/>
    <p:sldId id="271" r:id="rId13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713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7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6DA42-211F-471A-9B46-1850461D20B6}" type="doc">
      <dgm:prSet loTypeId="urn:microsoft.com/office/officeart/2005/8/layout/hProcess10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9341141F-E966-49B6-9F4B-1C4D369A47FE}">
      <dgm:prSet phldrT="[Tekst]"/>
      <dgm:spPr>
        <a:ln>
          <a:noFill/>
        </a:ln>
      </dgm:spPr>
      <dgm:t>
        <a:bodyPr/>
        <a:lstStyle/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1. </a:t>
          </a:r>
        </a:p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start</a:t>
          </a:r>
        </a:p>
      </dgm:t>
    </dgm:pt>
    <dgm:pt modelId="{6A7A2903-E858-4DC9-ADA8-96C2DF0483C3}" type="parTrans" cxnId="{944800F7-C2EA-40A3-8219-31AA4A201072}">
      <dgm:prSet/>
      <dgm:spPr/>
      <dgm:t>
        <a:bodyPr/>
        <a:lstStyle/>
        <a:p>
          <a:endParaRPr lang="pl-PL"/>
        </a:p>
      </dgm:t>
    </dgm:pt>
    <dgm:pt modelId="{2D90F81F-809C-42D1-8E74-2107BCCF7BAE}" type="sibTrans" cxnId="{944800F7-C2EA-40A3-8219-31AA4A201072}">
      <dgm:prSet/>
      <dgm:spPr/>
      <dgm:t>
        <a:bodyPr/>
        <a:lstStyle/>
        <a:p>
          <a:endParaRPr lang="pl-PL"/>
        </a:p>
      </dgm:t>
    </dgm:pt>
    <dgm:pt modelId="{BD9B4CA9-2819-49BF-91AA-69B2464FE858}">
      <dgm:prSet phldrT="[Tekst]"/>
      <dgm:spPr>
        <a:ln>
          <a:noFill/>
        </a:ln>
      </dgm:spPr>
      <dgm:t>
        <a:bodyPr/>
        <a:lstStyle/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2. </a:t>
          </a:r>
        </a:p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wznoszenie</a:t>
          </a:r>
        </a:p>
      </dgm:t>
    </dgm:pt>
    <dgm:pt modelId="{F38C92BD-F0EF-4D7C-B41E-D90E39220B6F}" type="parTrans" cxnId="{4370F15E-1D1F-4061-95F2-CDF412E82719}">
      <dgm:prSet/>
      <dgm:spPr/>
      <dgm:t>
        <a:bodyPr/>
        <a:lstStyle/>
        <a:p>
          <a:endParaRPr lang="pl-PL"/>
        </a:p>
      </dgm:t>
    </dgm:pt>
    <dgm:pt modelId="{CA04CB8D-C21C-47A8-B206-E2FE3C0707BE}" type="sibTrans" cxnId="{4370F15E-1D1F-4061-95F2-CDF412E82719}">
      <dgm:prSet/>
      <dgm:spPr/>
      <dgm:t>
        <a:bodyPr/>
        <a:lstStyle/>
        <a:p>
          <a:endParaRPr lang="pl-PL"/>
        </a:p>
      </dgm:t>
    </dgm:pt>
    <dgm:pt modelId="{08EBE541-169C-4B99-8201-25844EE9ED53}">
      <dgm:prSet phldrT="[Tekst]"/>
      <dgm:spPr>
        <a:ln>
          <a:noFill/>
        </a:ln>
      </dgm:spPr>
      <dgm:t>
        <a:bodyPr/>
        <a:lstStyle/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3. </a:t>
          </a:r>
        </a:p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lot właściwy</a:t>
          </a:r>
        </a:p>
      </dgm:t>
    </dgm:pt>
    <dgm:pt modelId="{DC02D02F-A060-4A0C-809C-1325C620F53F}" type="parTrans" cxnId="{63119B34-231C-45A8-BF08-E041C7391EA7}">
      <dgm:prSet/>
      <dgm:spPr/>
      <dgm:t>
        <a:bodyPr/>
        <a:lstStyle/>
        <a:p>
          <a:endParaRPr lang="pl-PL"/>
        </a:p>
      </dgm:t>
    </dgm:pt>
    <dgm:pt modelId="{75E078E6-5942-48C1-967A-8A4D580F22A4}" type="sibTrans" cxnId="{63119B34-231C-45A8-BF08-E041C7391EA7}">
      <dgm:prSet/>
      <dgm:spPr/>
      <dgm:t>
        <a:bodyPr/>
        <a:lstStyle/>
        <a:p>
          <a:endParaRPr lang="pl-PL"/>
        </a:p>
      </dgm:t>
    </dgm:pt>
    <dgm:pt modelId="{6755AE62-11DD-4A42-9718-0EA371FF40CF}">
      <dgm:prSet/>
      <dgm:spPr>
        <a:ln>
          <a:noFill/>
        </a:ln>
      </dgm:spPr>
      <dgm:t>
        <a:bodyPr/>
        <a:lstStyle/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4. </a:t>
          </a:r>
        </a:p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zniżanie </a:t>
          </a:r>
        </a:p>
      </dgm:t>
    </dgm:pt>
    <dgm:pt modelId="{DC719BD6-1FC5-4A7E-B05D-D0062BE30E98}" type="parTrans" cxnId="{A1DE9F39-C220-47EA-B680-7BA3FD9DEDDA}">
      <dgm:prSet/>
      <dgm:spPr/>
      <dgm:t>
        <a:bodyPr/>
        <a:lstStyle/>
        <a:p>
          <a:endParaRPr lang="pl-PL"/>
        </a:p>
      </dgm:t>
    </dgm:pt>
    <dgm:pt modelId="{BC741ACD-4886-4F83-B851-95C2060A04DD}" type="sibTrans" cxnId="{A1DE9F39-C220-47EA-B680-7BA3FD9DEDDA}">
      <dgm:prSet/>
      <dgm:spPr/>
      <dgm:t>
        <a:bodyPr/>
        <a:lstStyle/>
        <a:p>
          <a:endParaRPr lang="pl-PL"/>
        </a:p>
      </dgm:t>
    </dgm:pt>
    <dgm:pt modelId="{ABD902C1-A3E6-441D-BA47-21348960883A}">
      <dgm:prSet/>
      <dgm:spPr>
        <a:ln>
          <a:noFill/>
        </a:ln>
      </dgm:spPr>
      <dgm:t>
        <a:bodyPr/>
        <a:lstStyle/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5.</a:t>
          </a:r>
        </a:p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lądowanie</a:t>
          </a:r>
        </a:p>
      </dgm:t>
    </dgm:pt>
    <dgm:pt modelId="{C6726A22-9ABB-42F5-9228-E5CA9CD320F9}" type="parTrans" cxnId="{C6FEBFB3-53EC-422A-A9D9-734B311B58C8}">
      <dgm:prSet/>
      <dgm:spPr/>
      <dgm:t>
        <a:bodyPr/>
        <a:lstStyle/>
        <a:p>
          <a:endParaRPr lang="pl-PL"/>
        </a:p>
      </dgm:t>
    </dgm:pt>
    <dgm:pt modelId="{F6F8B17D-93BE-4AB8-861E-F5E128E1BC3D}" type="sibTrans" cxnId="{C6FEBFB3-53EC-422A-A9D9-734B311B58C8}">
      <dgm:prSet/>
      <dgm:spPr/>
      <dgm:t>
        <a:bodyPr/>
        <a:lstStyle/>
        <a:p>
          <a:endParaRPr lang="pl-PL"/>
        </a:p>
      </dgm:t>
    </dgm:pt>
    <dgm:pt modelId="{29806BD9-6C82-4B5C-B87E-375605484528}" type="pres">
      <dgm:prSet presAssocID="{2C46DA42-211F-471A-9B46-1850461D20B6}" presName="Name0" presStyleCnt="0">
        <dgm:presLayoutVars>
          <dgm:dir/>
          <dgm:resizeHandles val="exact"/>
        </dgm:presLayoutVars>
      </dgm:prSet>
      <dgm:spPr/>
    </dgm:pt>
    <dgm:pt modelId="{C47806BD-44A9-490C-9A61-0689B9F58D08}" type="pres">
      <dgm:prSet presAssocID="{9341141F-E966-49B6-9F4B-1C4D369A47FE}" presName="composite" presStyleCnt="0"/>
      <dgm:spPr/>
    </dgm:pt>
    <dgm:pt modelId="{6F190DE6-0A4F-442A-A30F-7C1FDF39E52B}" type="pres">
      <dgm:prSet presAssocID="{9341141F-E966-49B6-9F4B-1C4D369A47FE}" presName="imagSh" presStyleLbl="b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</dgm:spPr>
    </dgm:pt>
    <dgm:pt modelId="{9506637D-2528-4DBD-854D-D27BA9578AFD}" type="pres">
      <dgm:prSet presAssocID="{9341141F-E966-49B6-9F4B-1C4D369A47FE}" presName="txNode" presStyleLbl="node1" presStyleIdx="0" presStyleCnt="5" custLinFactNeighborX="3321" custLinFactNeighborY="30554">
        <dgm:presLayoutVars>
          <dgm:bulletEnabled val="1"/>
        </dgm:presLayoutVars>
      </dgm:prSet>
      <dgm:spPr/>
    </dgm:pt>
    <dgm:pt modelId="{C95E7DA4-B722-4D6D-843B-6803D0A5FE50}" type="pres">
      <dgm:prSet presAssocID="{2D90F81F-809C-42D1-8E74-2107BCCF7BAE}" presName="sibTrans" presStyleLbl="sibTrans2D1" presStyleIdx="0" presStyleCnt="4"/>
      <dgm:spPr/>
    </dgm:pt>
    <dgm:pt modelId="{93E31FD3-DB8F-4542-8A13-524C22D7C9D1}" type="pres">
      <dgm:prSet presAssocID="{2D90F81F-809C-42D1-8E74-2107BCCF7BAE}" presName="connTx" presStyleLbl="sibTrans2D1" presStyleIdx="0" presStyleCnt="4"/>
      <dgm:spPr/>
    </dgm:pt>
    <dgm:pt modelId="{6B328DDC-1A1B-47A5-A0BD-04535B19104A}" type="pres">
      <dgm:prSet presAssocID="{BD9B4CA9-2819-49BF-91AA-69B2464FE858}" presName="composite" presStyleCnt="0"/>
      <dgm:spPr/>
    </dgm:pt>
    <dgm:pt modelId="{4CDD8B4B-C08B-4273-8079-22C76BB34234}" type="pres">
      <dgm:prSet presAssocID="{BD9B4CA9-2819-49BF-91AA-69B2464FE858}" presName="imagSh" presStyleLbl="b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</dgm:spPr>
    </dgm:pt>
    <dgm:pt modelId="{DE838060-CA96-4735-AA10-880214F765EF}" type="pres">
      <dgm:prSet presAssocID="{BD9B4CA9-2819-49BF-91AA-69B2464FE858}" presName="txNode" presStyleLbl="node1" presStyleIdx="1" presStyleCnt="5" custLinFactNeighborX="1328" custLinFactNeighborY="30554">
        <dgm:presLayoutVars>
          <dgm:bulletEnabled val="1"/>
        </dgm:presLayoutVars>
      </dgm:prSet>
      <dgm:spPr/>
    </dgm:pt>
    <dgm:pt modelId="{6623CF34-D17C-4C0C-82C1-B565373E9D7A}" type="pres">
      <dgm:prSet presAssocID="{CA04CB8D-C21C-47A8-B206-E2FE3C0707BE}" presName="sibTrans" presStyleLbl="sibTrans2D1" presStyleIdx="1" presStyleCnt="4"/>
      <dgm:spPr/>
    </dgm:pt>
    <dgm:pt modelId="{2703E1E7-54CC-4F0D-B190-73845B69ADA3}" type="pres">
      <dgm:prSet presAssocID="{CA04CB8D-C21C-47A8-B206-E2FE3C0707BE}" presName="connTx" presStyleLbl="sibTrans2D1" presStyleIdx="1" presStyleCnt="4"/>
      <dgm:spPr/>
    </dgm:pt>
    <dgm:pt modelId="{956121ED-E515-4F89-BD87-8B8539A6724B}" type="pres">
      <dgm:prSet presAssocID="{08EBE541-169C-4B99-8201-25844EE9ED53}" presName="composite" presStyleCnt="0"/>
      <dgm:spPr/>
    </dgm:pt>
    <dgm:pt modelId="{8AF115E6-7239-4BE4-8080-E29ADD1CD78C}" type="pres">
      <dgm:prSet presAssocID="{08EBE541-169C-4B99-8201-25844EE9ED53}" presName="imagSh" presStyleLbl="b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1D753132-B8D1-4E77-97FF-7638E7C72AFC}" type="pres">
      <dgm:prSet presAssocID="{08EBE541-169C-4B99-8201-25844EE9ED53}" presName="txNode" presStyleLbl="node1" presStyleIdx="2" presStyleCnt="5" custLinFactNeighborY="31218">
        <dgm:presLayoutVars>
          <dgm:bulletEnabled val="1"/>
        </dgm:presLayoutVars>
      </dgm:prSet>
      <dgm:spPr/>
    </dgm:pt>
    <dgm:pt modelId="{56B93C5B-C795-4B6E-8FCF-75632F70E64A}" type="pres">
      <dgm:prSet presAssocID="{75E078E6-5942-48C1-967A-8A4D580F22A4}" presName="sibTrans" presStyleLbl="sibTrans2D1" presStyleIdx="2" presStyleCnt="4"/>
      <dgm:spPr/>
    </dgm:pt>
    <dgm:pt modelId="{F6E6D181-0CFB-4EA1-BD2E-1C7CCD33E780}" type="pres">
      <dgm:prSet presAssocID="{75E078E6-5942-48C1-967A-8A4D580F22A4}" presName="connTx" presStyleLbl="sibTrans2D1" presStyleIdx="2" presStyleCnt="4"/>
      <dgm:spPr/>
    </dgm:pt>
    <dgm:pt modelId="{F7E4849A-FCAC-415A-80D0-7C1EBF18C9E2}" type="pres">
      <dgm:prSet presAssocID="{6755AE62-11DD-4A42-9718-0EA371FF40CF}" presName="composite" presStyleCnt="0"/>
      <dgm:spPr/>
    </dgm:pt>
    <dgm:pt modelId="{E3C8AF0B-B1B4-488E-BE05-3FA871258BCA}" type="pres">
      <dgm:prSet presAssocID="{6755AE62-11DD-4A42-9718-0EA371FF40CF}" presName="imagSh" presStyleLbl="b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</dgm:spPr>
    </dgm:pt>
    <dgm:pt modelId="{2433CBC5-E224-467D-9403-13DCA2240E72}" type="pres">
      <dgm:prSet presAssocID="{6755AE62-11DD-4A42-9718-0EA371FF40CF}" presName="txNode" presStyleLbl="node1" presStyleIdx="3" presStyleCnt="5" custLinFactNeighborX="1329" custLinFactNeighborY="28740">
        <dgm:presLayoutVars>
          <dgm:bulletEnabled val="1"/>
        </dgm:presLayoutVars>
      </dgm:prSet>
      <dgm:spPr/>
    </dgm:pt>
    <dgm:pt modelId="{0FB062D0-BFF3-4F93-ABEC-F1BCE1492264}" type="pres">
      <dgm:prSet presAssocID="{BC741ACD-4886-4F83-B851-95C2060A04DD}" presName="sibTrans" presStyleLbl="sibTrans2D1" presStyleIdx="3" presStyleCnt="4"/>
      <dgm:spPr/>
    </dgm:pt>
    <dgm:pt modelId="{D9604997-1BC3-44F8-AFC3-40F4B0938DCB}" type="pres">
      <dgm:prSet presAssocID="{BC741ACD-4886-4F83-B851-95C2060A04DD}" presName="connTx" presStyleLbl="sibTrans2D1" presStyleIdx="3" presStyleCnt="4"/>
      <dgm:spPr/>
    </dgm:pt>
    <dgm:pt modelId="{F158B3BC-F521-486C-8279-685BC2E43211}" type="pres">
      <dgm:prSet presAssocID="{ABD902C1-A3E6-441D-BA47-21348960883A}" presName="composite" presStyleCnt="0"/>
      <dgm:spPr/>
    </dgm:pt>
    <dgm:pt modelId="{5ADE1E69-B82D-4AF0-BEE8-64F1ACB06791}" type="pres">
      <dgm:prSet presAssocID="{ABD902C1-A3E6-441D-BA47-21348960883A}" presName="imagSh" presStyleLbl="b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</dgm:spPr>
    </dgm:pt>
    <dgm:pt modelId="{89AC904F-4BB5-4117-8F06-6DAC1AC4D094}" type="pres">
      <dgm:prSet presAssocID="{ABD902C1-A3E6-441D-BA47-21348960883A}" presName="txNode" presStyleLbl="node1" presStyleIdx="4" presStyleCnt="5" custLinFactNeighborX="664" custLinFactNeighborY="29889">
        <dgm:presLayoutVars>
          <dgm:bulletEnabled val="1"/>
        </dgm:presLayoutVars>
      </dgm:prSet>
      <dgm:spPr/>
    </dgm:pt>
  </dgm:ptLst>
  <dgm:cxnLst>
    <dgm:cxn modelId="{D8317F23-A4F2-490F-9A2F-6ED02812ED68}" type="presOf" srcId="{CA04CB8D-C21C-47A8-B206-E2FE3C0707BE}" destId="{6623CF34-D17C-4C0C-82C1-B565373E9D7A}" srcOrd="0" destOrd="0" presId="urn:microsoft.com/office/officeart/2005/8/layout/hProcess10"/>
    <dgm:cxn modelId="{5B229026-9279-40EA-A4C1-E57B10E1138F}" type="presOf" srcId="{08EBE541-169C-4B99-8201-25844EE9ED53}" destId="{1D753132-B8D1-4E77-97FF-7638E7C72AFC}" srcOrd="0" destOrd="0" presId="urn:microsoft.com/office/officeart/2005/8/layout/hProcess10"/>
    <dgm:cxn modelId="{63119B34-231C-45A8-BF08-E041C7391EA7}" srcId="{2C46DA42-211F-471A-9B46-1850461D20B6}" destId="{08EBE541-169C-4B99-8201-25844EE9ED53}" srcOrd="2" destOrd="0" parTransId="{DC02D02F-A060-4A0C-809C-1325C620F53F}" sibTransId="{75E078E6-5942-48C1-967A-8A4D580F22A4}"/>
    <dgm:cxn modelId="{23291137-FFF3-4037-A199-5ADA7BC25D5E}" type="presOf" srcId="{BC741ACD-4886-4F83-B851-95C2060A04DD}" destId="{0FB062D0-BFF3-4F93-ABEC-F1BCE1492264}" srcOrd="0" destOrd="0" presId="urn:microsoft.com/office/officeart/2005/8/layout/hProcess10"/>
    <dgm:cxn modelId="{A1DE9F39-C220-47EA-B680-7BA3FD9DEDDA}" srcId="{2C46DA42-211F-471A-9B46-1850461D20B6}" destId="{6755AE62-11DD-4A42-9718-0EA371FF40CF}" srcOrd="3" destOrd="0" parTransId="{DC719BD6-1FC5-4A7E-B05D-D0062BE30E98}" sibTransId="{BC741ACD-4886-4F83-B851-95C2060A04DD}"/>
    <dgm:cxn modelId="{E38C4A5C-F47E-4BF6-BCA8-A1D41C408925}" type="presOf" srcId="{6755AE62-11DD-4A42-9718-0EA371FF40CF}" destId="{2433CBC5-E224-467D-9403-13DCA2240E72}" srcOrd="0" destOrd="0" presId="urn:microsoft.com/office/officeart/2005/8/layout/hProcess10"/>
    <dgm:cxn modelId="{4370F15E-1D1F-4061-95F2-CDF412E82719}" srcId="{2C46DA42-211F-471A-9B46-1850461D20B6}" destId="{BD9B4CA9-2819-49BF-91AA-69B2464FE858}" srcOrd="1" destOrd="0" parTransId="{F38C92BD-F0EF-4D7C-B41E-D90E39220B6F}" sibTransId="{CA04CB8D-C21C-47A8-B206-E2FE3C0707BE}"/>
    <dgm:cxn modelId="{6A999968-E898-41B5-B757-BCF6D7E62766}" type="presOf" srcId="{CA04CB8D-C21C-47A8-B206-E2FE3C0707BE}" destId="{2703E1E7-54CC-4F0D-B190-73845B69ADA3}" srcOrd="1" destOrd="0" presId="urn:microsoft.com/office/officeart/2005/8/layout/hProcess10"/>
    <dgm:cxn modelId="{8A8FA784-C018-4BAA-8084-1B2D00E56CDC}" type="presOf" srcId="{ABD902C1-A3E6-441D-BA47-21348960883A}" destId="{89AC904F-4BB5-4117-8F06-6DAC1AC4D094}" srcOrd="0" destOrd="0" presId="urn:microsoft.com/office/officeart/2005/8/layout/hProcess10"/>
    <dgm:cxn modelId="{BF00098C-19B1-46EB-9B78-98FF138C7646}" type="presOf" srcId="{2D90F81F-809C-42D1-8E74-2107BCCF7BAE}" destId="{C95E7DA4-B722-4D6D-843B-6803D0A5FE50}" srcOrd="0" destOrd="0" presId="urn:microsoft.com/office/officeart/2005/8/layout/hProcess10"/>
    <dgm:cxn modelId="{ADD22096-F655-4C28-ADB0-969102616545}" type="presOf" srcId="{2D90F81F-809C-42D1-8E74-2107BCCF7BAE}" destId="{93E31FD3-DB8F-4542-8A13-524C22D7C9D1}" srcOrd="1" destOrd="0" presId="urn:microsoft.com/office/officeart/2005/8/layout/hProcess10"/>
    <dgm:cxn modelId="{E1CCF19A-19E1-4782-8AFE-C64FD61344F1}" type="presOf" srcId="{75E078E6-5942-48C1-967A-8A4D580F22A4}" destId="{F6E6D181-0CFB-4EA1-BD2E-1C7CCD33E780}" srcOrd="1" destOrd="0" presId="urn:microsoft.com/office/officeart/2005/8/layout/hProcess10"/>
    <dgm:cxn modelId="{998170AF-8400-420A-81B4-B046016ABBBF}" type="presOf" srcId="{75E078E6-5942-48C1-967A-8A4D580F22A4}" destId="{56B93C5B-C795-4B6E-8FCF-75632F70E64A}" srcOrd="0" destOrd="0" presId="urn:microsoft.com/office/officeart/2005/8/layout/hProcess10"/>
    <dgm:cxn modelId="{C6FEBFB3-53EC-422A-A9D9-734B311B58C8}" srcId="{2C46DA42-211F-471A-9B46-1850461D20B6}" destId="{ABD902C1-A3E6-441D-BA47-21348960883A}" srcOrd="4" destOrd="0" parTransId="{C6726A22-9ABB-42F5-9228-E5CA9CD320F9}" sibTransId="{F6F8B17D-93BE-4AB8-861E-F5E128E1BC3D}"/>
    <dgm:cxn modelId="{9880C9BC-01DF-4C8F-9B4D-DE334A03154B}" type="presOf" srcId="{2C46DA42-211F-471A-9B46-1850461D20B6}" destId="{29806BD9-6C82-4B5C-B87E-375605484528}" srcOrd="0" destOrd="0" presId="urn:microsoft.com/office/officeart/2005/8/layout/hProcess10"/>
    <dgm:cxn modelId="{8C7184C1-E510-4EC1-B0F9-46A153BF7127}" type="presOf" srcId="{9341141F-E966-49B6-9F4B-1C4D369A47FE}" destId="{9506637D-2528-4DBD-854D-D27BA9578AFD}" srcOrd="0" destOrd="0" presId="urn:microsoft.com/office/officeart/2005/8/layout/hProcess10"/>
    <dgm:cxn modelId="{9173D9D0-BF51-4D9D-B586-76D7D6AFA8C7}" type="presOf" srcId="{BC741ACD-4886-4F83-B851-95C2060A04DD}" destId="{D9604997-1BC3-44F8-AFC3-40F4B0938DCB}" srcOrd="1" destOrd="0" presId="urn:microsoft.com/office/officeart/2005/8/layout/hProcess10"/>
    <dgm:cxn modelId="{6A668CDE-C870-4FAE-8893-AEC0C061B0BE}" type="presOf" srcId="{BD9B4CA9-2819-49BF-91AA-69B2464FE858}" destId="{DE838060-CA96-4735-AA10-880214F765EF}" srcOrd="0" destOrd="0" presId="urn:microsoft.com/office/officeart/2005/8/layout/hProcess10"/>
    <dgm:cxn modelId="{944800F7-C2EA-40A3-8219-31AA4A201072}" srcId="{2C46DA42-211F-471A-9B46-1850461D20B6}" destId="{9341141F-E966-49B6-9F4B-1C4D369A47FE}" srcOrd="0" destOrd="0" parTransId="{6A7A2903-E858-4DC9-ADA8-96C2DF0483C3}" sibTransId="{2D90F81F-809C-42D1-8E74-2107BCCF7BAE}"/>
    <dgm:cxn modelId="{D4E3DBEC-8EF2-4FAD-850E-C7B6C2590C90}" type="presParOf" srcId="{29806BD9-6C82-4B5C-B87E-375605484528}" destId="{C47806BD-44A9-490C-9A61-0689B9F58D08}" srcOrd="0" destOrd="0" presId="urn:microsoft.com/office/officeart/2005/8/layout/hProcess10"/>
    <dgm:cxn modelId="{B73F8337-2946-4E97-9C17-B1E0F9A1FD1C}" type="presParOf" srcId="{C47806BD-44A9-490C-9A61-0689B9F58D08}" destId="{6F190DE6-0A4F-442A-A30F-7C1FDF39E52B}" srcOrd="0" destOrd="0" presId="urn:microsoft.com/office/officeart/2005/8/layout/hProcess10"/>
    <dgm:cxn modelId="{00262C3D-CA5D-40F6-99C0-DCF8965F3B90}" type="presParOf" srcId="{C47806BD-44A9-490C-9A61-0689B9F58D08}" destId="{9506637D-2528-4DBD-854D-D27BA9578AFD}" srcOrd="1" destOrd="0" presId="urn:microsoft.com/office/officeart/2005/8/layout/hProcess10"/>
    <dgm:cxn modelId="{56D29217-9094-4F0A-AD9C-C84C76C74606}" type="presParOf" srcId="{29806BD9-6C82-4B5C-B87E-375605484528}" destId="{C95E7DA4-B722-4D6D-843B-6803D0A5FE50}" srcOrd="1" destOrd="0" presId="urn:microsoft.com/office/officeart/2005/8/layout/hProcess10"/>
    <dgm:cxn modelId="{628789CA-7701-4B98-A004-73C63AB1A229}" type="presParOf" srcId="{C95E7DA4-B722-4D6D-843B-6803D0A5FE50}" destId="{93E31FD3-DB8F-4542-8A13-524C22D7C9D1}" srcOrd="0" destOrd="0" presId="urn:microsoft.com/office/officeart/2005/8/layout/hProcess10"/>
    <dgm:cxn modelId="{73945F89-13BD-49C0-A514-E215B31C708D}" type="presParOf" srcId="{29806BD9-6C82-4B5C-B87E-375605484528}" destId="{6B328DDC-1A1B-47A5-A0BD-04535B19104A}" srcOrd="2" destOrd="0" presId="urn:microsoft.com/office/officeart/2005/8/layout/hProcess10"/>
    <dgm:cxn modelId="{0D4A1B9A-8415-4B18-94F7-35C35206AB07}" type="presParOf" srcId="{6B328DDC-1A1B-47A5-A0BD-04535B19104A}" destId="{4CDD8B4B-C08B-4273-8079-22C76BB34234}" srcOrd="0" destOrd="0" presId="urn:microsoft.com/office/officeart/2005/8/layout/hProcess10"/>
    <dgm:cxn modelId="{4B1A9061-A743-4AD1-B408-419F5525DFBC}" type="presParOf" srcId="{6B328DDC-1A1B-47A5-A0BD-04535B19104A}" destId="{DE838060-CA96-4735-AA10-880214F765EF}" srcOrd="1" destOrd="0" presId="urn:microsoft.com/office/officeart/2005/8/layout/hProcess10"/>
    <dgm:cxn modelId="{E4D3CEA4-AE2B-4833-8E37-315CB67D4156}" type="presParOf" srcId="{29806BD9-6C82-4B5C-B87E-375605484528}" destId="{6623CF34-D17C-4C0C-82C1-B565373E9D7A}" srcOrd="3" destOrd="0" presId="urn:microsoft.com/office/officeart/2005/8/layout/hProcess10"/>
    <dgm:cxn modelId="{6C7F32C6-7249-4821-9C5F-6841207CC8C0}" type="presParOf" srcId="{6623CF34-D17C-4C0C-82C1-B565373E9D7A}" destId="{2703E1E7-54CC-4F0D-B190-73845B69ADA3}" srcOrd="0" destOrd="0" presId="urn:microsoft.com/office/officeart/2005/8/layout/hProcess10"/>
    <dgm:cxn modelId="{7E57B327-11F1-4516-98F2-985B8ED99B5F}" type="presParOf" srcId="{29806BD9-6C82-4B5C-B87E-375605484528}" destId="{956121ED-E515-4F89-BD87-8B8539A6724B}" srcOrd="4" destOrd="0" presId="urn:microsoft.com/office/officeart/2005/8/layout/hProcess10"/>
    <dgm:cxn modelId="{31AD23BC-CB91-48AE-9FAF-BE3784491F38}" type="presParOf" srcId="{956121ED-E515-4F89-BD87-8B8539A6724B}" destId="{8AF115E6-7239-4BE4-8080-E29ADD1CD78C}" srcOrd="0" destOrd="0" presId="urn:microsoft.com/office/officeart/2005/8/layout/hProcess10"/>
    <dgm:cxn modelId="{5B73B482-AAF9-4152-8DFC-8AE3D368BC37}" type="presParOf" srcId="{956121ED-E515-4F89-BD87-8B8539A6724B}" destId="{1D753132-B8D1-4E77-97FF-7638E7C72AFC}" srcOrd="1" destOrd="0" presId="urn:microsoft.com/office/officeart/2005/8/layout/hProcess10"/>
    <dgm:cxn modelId="{A662FB6D-1955-4396-840B-D00537414813}" type="presParOf" srcId="{29806BD9-6C82-4B5C-B87E-375605484528}" destId="{56B93C5B-C795-4B6E-8FCF-75632F70E64A}" srcOrd="5" destOrd="0" presId="urn:microsoft.com/office/officeart/2005/8/layout/hProcess10"/>
    <dgm:cxn modelId="{0C26EC14-4A6E-46A0-9DD9-90CDD3EB96F2}" type="presParOf" srcId="{56B93C5B-C795-4B6E-8FCF-75632F70E64A}" destId="{F6E6D181-0CFB-4EA1-BD2E-1C7CCD33E780}" srcOrd="0" destOrd="0" presId="urn:microsoft.com/office/officeart/2005/8/layout/hProcess10"/>
    <dgm:cxn modelId="{F9D09069-7356-45AD-B940-3AE433D2BABB}" type="presParOf" srcId="{29806BD9-6C82-4B5C-B87E-375605484528}" destId="{F7E4849A-FCAC-415A-80D0-7C1EBF18C9E2}" srcOrd="6" destOrd="0" presId="urn:microsoft.com/office/officeart/2005/8/layout/hProcess10"/>
    <dgm:cxn modelId="{BE0B9C3C-276E-4416-A84C-E1211E26168C}" type="presParOf" srcId="{F7E4849A-FCAC-415A-80D0-7C1EBF18C9E2}" destId="{E3C8AF0B-B1B4-488E-BE05-3FA871258BCA}" srcOrd="0" destOrd="0" presId="urn:microsoft.com/office/officeart/2005/8/layout/hProcess10"/>
    <dgm:cxn modelId="{D89C450D-6EC5-42E2-846F-E7392FEC5D64}" type="presParOf" srcId="{F7E4849A-FCAC-415A-80D0-7C1EBF18C9E2}" destId="{2433CBC5-E224-467D-9403-13DCA2240E72}" srcOrd="1" destOrd="0" presId="urn:microsoft.com/office/officeart/2005/8/layout/hProcess10"/>
    <dgm:cxn modelId="{B00437FB-F851-4C14-B9A4-1269157C60E0}" type="presParOf" srcId="{29806BD9-6C82-4B5C-B87E-375605484528}" destId="{0FB062D0-BFF3-4F93-ABEC-F1BCE1492264}" srcOrd="7" destOrd="0" presId="urn:microsoft.com/office/officeart/2005/8/layout/hProcess10"/>
    <dgm:cxn modelId="{BE0F596A-4412-427A-BD75-5F714F742CDF}" type="presParOf" srcId="{0FB062D0-BFF3-4F93-ABEC-F1BCE1492264}" destId="{D9604997-1BC3-44F8-AFC3-40F4B0938DCB}" srcOrd="0" destOrd="0" presId="urn:microsoft.com/office/officeart/2005/8/layout/hProcess10"/>
    <dgm:cxn modelId="{F54ACB57-5873-4121-A796-EC9B76E54C33}" type="presParOf" srcId="{29806BD9-6C82-4B5C-B87E-375605484528}" destId="{F158B3BC-F521-486C-8279-685BC2E43211}" srcOrd="8" destOrd="0" presId="urn:microsoft.com/office/officeart/2005/8/layout/hProcess10"/>
    <dgm:cxn modelId="{2B9A1697-5A0F-49F3-A97A-54E6714843F6}" type="presParOf" srcId="{F158B3BC-F521-486C-8279-685BC2E43211}" destId="{5ADE1E69-B82D-4AF0-BEE8-64F1ACB06791}" srcOrd="0" destOrd="0" presId="urn:microsoft.com/office/officeart/2005/8/layout/hProcess10"/>
    <dgm:cxn modelId="{1CC7F099-E95F-4FAE-84A3-96385154CBF1}" type="presParOf" srcId="{F158B3BC-F521-486C-8279-685BC2E43211}" destId="{89AC904F-4BB5-4117-8F06-6DAC1AC4D09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90DE6-0A4F-442A-A30F-7C1FDF39E52B}">
      <dsp:nvSpPr>
        <dsp:cNvPr id="0" name=""/>
        <dsp:cNvSpPr/>
      </dsp:nvSpPr>
      <dsp:spPr>
        <a:xfrm>
          <a:off x="6847" y="1427035"/>
          <a:ext cx="1600780" cy="16007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6637D-2528-4DBD-854D-D27BA9578AFD}">
      <dsp:nvSpPr>
        <dsp:cNvPr id="0" name=""/>
        <dsp:cNvSpPr/>
      </dsp:nvSpPr>
      <dsp:spPr>
        <a:xfrm>
          <a:off x="320601" y="2876606"/>
          <a:ext cx="1600780" cy="16007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ambria" panose="02040503050406030204" pitchFamily="18" charset="0"/>
              <a:ea typeface="Cambria" panose="02040503050406030204" pitchFamily="18" charset="0"/>
            </a:rPr>
            <a:t>1.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ambria" panose="02040503050406030204" pitchFamily="18" charset="0"/>
              <a:ea typeface="Cambria" panose="02040503050406030204" pitchFamily="18" charset="0"/>
            </a:rPr>
            <a:t>start</a:t>
          </a:r>
        </a:p>
      </dsp:txBody>
      <dsp:txXfrm>
        <a:off x="367486" y="2923491"/>
        <a:ext cx="1507010" cy="1507010"/>
      </dsp:txXfrm>
    </dsp:sp>
    <dsp:sp modelId="{C95E7DA4-B722-4D6D-843B-6803D0A5FE50}">
      <dsp:nvSpPr>
        <dsp:cNvPr id="0" name=""/>
        <dsp:cNvSpPr/>
      </dsp:nvSpPr>
      <dsp:spPr>
        <a:xfrm>
          <a:off x="1915973" y="2035103"/>
          <a:ext cx="308345" cy="384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1915973" y="2112032"/>
        <a:ext cx="215842" cy="230787"/>
      </dsp:txXfrm>
    </dsp:sp>
    <dsp:sp modelId="{4CDD8B4B-C08B-4273-8079-22C76BB34234}">
      <dsp:nvSpPr>
        <dsp:cNvPr id="0" name=""/>
        <dsp:cNvSpPr/>
      </dsp:nvSpPr>
      <dsp:spPr>
        <a:xfrm>
          <a:off x="2488615" y="1427035"/>
          <a:ext cx="1600780" cy="16007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38060-CA96-4735-AA10-880214F765EF}">
      <dsp:nvSpPr>
        <dsp:cNvPr id="0" name=""/>
        <dsp:cNvSpPr/>
      </dsp:nvSpPr>
      <dsp:spPr>
        <a:xfrm>
          <a:off x="2770465" y="2876606"/>
          <a:ext cx="1600780" cy="1600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ambria" panose="02040503050406030204" pitchFamily="18" charset="0"/>
              <a:ea typeface="Cambria" panose="02040503050406030204" pitchFamily="18" charset="0"/>
            </a:rPr>
            <a:t>2.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ambria" panose="02040503050406030204" pitchFamily="18" charset="0"/>
              <a:ea typeface="Cambria" panose="02040503050406030204" pitchFamily="18" charset="0"/>
            </a:rPr>
            <a:t>wznoszenie</a:t>
          </a:r>
        </a:p>
      </dsp:txBody>
      <dsp:txXfrm>
        <a:off x="2817350" y="2923491"/>
        <a:ext cx="1507010" cy="1507010"/>
      </dsp:txXfrm>
    </dsp:sp>
    <dsp:sp modelId="{6623CF34-D17C-4C0C-82C1-B565373E9D7A}">
      <dsp:nvSpPr>
        <dsp:cNvPr id="0" name=""/>
        <dsp:cNvSpPr/>
      </dsp:nvSpPr>
      <dsp:spPr>
        <a:xfrm>
          <a:off x="4397741" y="2035103"/>
          <a:ext cx="308345" cy="384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4397741" y="2112032"/>
        <a:ext cx="215842" cy="230787"/>
      </dsp:txXfrm>
    </dsp:sp>
    <dsp:sp modelId="{8AF115E6-7239-4BE4-8080-E29ADD1CD78C}">
      <dsp:nvSpPr>
        <dsp:cNvPr id="0" name=""/>
        <dsp:cNvSpPr/>
      </dsp:nvSpPr>
      <dsp:spPr>
        <a:xfrm>
          <a:off x="4970383" y="1427035"/>
          <a:ext cx="1600780" cy="16007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53132-B8D1-4E77-97FF-7638E7C72AFC}">
      <dsp:nvSpPr>
        <dsp:cNvPr id="0" name=""/>
        <dsp:cNvSpPr/>
      </dsp:nvSpPr>
      <dsp:spPr>
        <a:xfrm>
          <a:off x="5230975" y="2887235"/>
          <a:ext cx="1600780" cy="16007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ambria" panose="02040503050406030204" pitchFamily="18" charset="0"/>
              <a:ea typeface="Cambria" panose="02040503050406030204" pitchFamily="18" charset="0"/>
            </a:rPr>
            <a:t>3.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ambria" panose="02040503050406030204" pitchFamily="18" charset="0"/>
              <a:ea typeface="Cambria" panose="02040503050406030204" pitchFamily="18" charset="0"/>
            </a:rPr>
            <a:t>lot właściwy</a:t>
          </a:r>
        </a:p>
      </dsp:txBody>
      <dsp:txXfrm>
        <a:off x="5277860" y="2934120"/>
        <a:ext cx="1507010" cy="1507010"/>
      </dsp:txXfrm>
    </dsp:sp>
    <dsp:sp modelId="{56B93C5B-C795-4B6E-8FCF-75632F70E64A}">
      <dsp:nvSpPr>
        <dsp:cNvPr id="0" name=""/>
        <dsp:cNvSpPr/>
      </dsp:nvSpPr>
      <dsp:spPr>
        <a:xfrm>
          <a:off x="6879509" y="2035103"/>
          <a:ext cx="308345" cy="384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6879509" y="2112032"/>
        <a:ext cx="215842" cy="230787"/>
      </dsp:txXfrm>
    </dsp:sp>
    <dsp:sp modelId="{E3C8AF0B-B1B4-488E-BE05-3FA871258BCA}">
      <dsp:nvSpPr>
        <dsp:cNvPr id="0" name=""/>
        <dsp:cNvSpPr/>
      </dsp:nvSpPr>
      <dsp:spPr>
        <a:xfrm>
          <a:off x="7452151" y="1427035"/>
          <a:ext cx="1600780" cy="16007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3CBC5-E224-467D-9403-13DCA2240E72}">
      <dsp:nvSpPr>
        <dsp:cNvPr id="0" name=""/>
        <dsp:cNvSpPr/>
      </dsp:nvSpPr>
      <dsp:spPr>
        <a:xfrm>
          <a:off x="7734017" y="2847568"/>
          <a:ext cx="1600780" cy="16007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ambria" panose="02040503050406030204" pitchFamily="18" charset="0"/>
              <a:ea typeface="Cambria" panose="02040503050406030204" pitchFamily="18" charset="0"/>
            </a:rPr>
            <a:t>4.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ambria" panose="02040503050406030204" pitchFamily="18" charset="0"/>
              <a:ea typeface="Cambria" panose="02040503050406030204" pitchFamily="18" charset="0"/>
            </a:rPr>
            <a:t>zniżanie </a:t>
          </a:r>
        </a:p>
      </dsp:txBody>
      <dsp:txXfrm>
        <a:off x="7780902" y="2894453"/>
        <a:ext cx="1507010" cy="1507010"/>
      </dsp:txXfrm>
    </dsp:sp>
    <dsp:sp modelId="{0FB062D0-BFF3-4F93-ABEC-F1BCE1492264}">
      <dsp:nvSpPr>
        <dsp:cNvPr id="0" name=""/>
        <dsp:cNvSpPr/>
      </dsp:nvSpPr>
      <dsp:spPr>
        <a:xfrm>
          <a:off x="9361277" y="2035103"/>
          <a:ext cx="308345" cy="384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9361277" y="2112032"/>
        <a:ext cx="215842" cy="230787"/>
      </dsp:txXfrm>
    </dsp:sp>
    <dsp:sp modelId="{5ADE1E69-B82D-4AF0-BEE8-64F1ACB06791}">
      <dsp:nvSpPr>
        <dsp:cNvPr id="0" name=""/>
        <dsp:cNvSpPr/>
      </dsp:nvSpPr>
      <dsp:spPr>
        <a:xfrm>
          <a:off x="9933919" y="1427035"/>
          <a:ext cx="1600780" cy="16007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C904F-4BB5-4117-8F06-6DAC1AC4D094}">
      <dsp:nvSpPr>
        <dsp:cNvPr id="0" name=""/>
        <dsp:cNvSpPr/>
      </dsp:nvSpPr>
      <dsp:spPr>
        <a:xfrm>
          <a:off x="10201358" y="2865961"/>
          <a:ext cx="1600780" cy="16007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ambria" panose="02040503050406030204" pitchFamily="18" charset="0"/>
              <a:ea typeface="Cambria" panose="02040503050406030204" pitchFamily="18" charset="0"/>
            </a:rPr>
            <a:t>5.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ambria" panose="02040503050406030204" pitchFamily="18" charset="0"/>
              <a:ea typeface="Cambria" panose="02040503050406030204" pitchFamily="18" charset="0"/>
            </a:rPr>
            <a:t>lądowanie</a:t>
          </a:r>
        </a:p>
      </dsp:txBody>
      <dsp:txXfrm>
        <a:off x="10248243" y="2912846"/>
        <a:ext cx="1507010" cy="1507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8868AF-C95C-4664-A930-2A052D9A0BAF}" type="datetime1">
              <a:rPr lang="pl-PL" smtClean="0"/>
              <a:t>18.01.2021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DCC7757-6264-420F-9201-02E9A21CB7A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2B2A28-C1EC-4DAC-97A0-DC7A8773ABDF}" type="datetime1">
              <a:rPr lang="pl-PL" noProof="0" smtClean="0"/>
              <a:t>18.01.2021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D115C9-E24C-4512-AA8B-319BB49F77B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D115C9-E24C-4512-AA8B-319BB49F77B5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42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 rtlCol="0"/>
          <a:lstStyle>
            <a:lvl1pPr algn="ctr" rtl="0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8670F1-D189-4DC9-B0A8-394167A2FA24}" type="datetime1">
              <a:rPr lang="pl-PL" noProof="0" smtClean="0"/>
              <a:t>18.01.2021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0C9286-2DA2-4860-B9A0-E05573BE642E}" type="datetime1">
              <a:rPr lang="pl-PL" noProof="0" smtClean="0"/>
              <a:t>18.01.2021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>
            <a:lvl1pPr rtl="0"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CAD514-2834-4D70-9A5E-F610D525BB42}" type="datetime1">
              <a:rPr lang="pl-PL" noProof="0" smtClean="0"/>
              <a:t>18.01.2021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 rtl="0"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8" name="Zawartość — symbol zastępczy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C306F-A233-4885-8210-744B113C9C25}" type="datetime1">
              <a:rPr lang="pl-PL" noProof="0" smtClean="0"/>
              <a:t>18.01.2021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rtlCol="0" anchor="t"/>
          <a:lstStyle>
            <a:lvl1pPr algn="l" rtl="0">
              <a:defRPr sz="4000" b="1" i="0" cap="all" baseline="0"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rtlCol="0" anchor="b">
            <a:normAutofit/>
          </a:bodyPr>
          <a:lstStyle>
            <a:lvl1pPr marL="0" indent="0" rtl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60A834-6A6D-4386-A84A-90B414AB27AE}" type="datetime1">
              <a:rPr lang="pl-PL" noProof="0" smtClean="0"/>
              <a:t>18.01.2021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 rtl="0"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11" name="Zawartość — symbol zastępczy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13" name="Zawartość — symbol zastępczy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9BB87F-DC16-474D-95B9-888FC65E888B}" type="datetime1">
              <a:rPr lang="pl-PL" noProof="0" smtClean="0"/>
              <a:t>18.01.2021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12800" y="1497204"/>
            <a:ext cx="4978400" cy="677672"/>
          </a:xfrm>
        </p:spPr>
        <p:txBody>
          <a:bodyPr rtlCol="0" anchor="b">
            <a:noAutofit/>
          </a:bodyPr>
          <a:lstStyle>
            <a:lvl1pPr marL="0" indent="0" rtl="0">
              <a:lnSpc>
                <a:spcPct val="80000"/>
              </a:lnSpc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Zawartość — symbol zastępczy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00800" y="1497204"/>
            <a:ext cx="4978400" cy="677671"/>
          </a:xfrm>
        </p:spPr>
        <p:txBody>
          <a:bodyPr rtlCol="0" anchor="b">
            <a:noAutofit/>
          </a:bodyPr>
          <a:lstStyle>
            <a:lvl1pPr marL="0" indent="0" rtl="0">
              <a:lnSpc>
                <a:spcPct val="80000"/>
              </a:lnSpc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Zawartość — symbol zastępczy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6C1E4A-901A-4ECA-B29A-148C42A1529E}" type="datetime1">
              <a:rPr lang="pl-PL" noProof="0" smtClean="0"/>
              <a:t>18.01.2021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B2D423-DAE7-4122-99F1-35D1E5F280FA}" type="datetime1">
              <a:rPr lang="pl-PL" noProof="0" smtClean="0"/>
              <a:t>18.01.2021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020D6D-C895-4B5F-A62C-579B372657E2}" type="datetime1">
              <a:rPr lang="pl-PL" noProof="0" smtClean="0"/>
              <a:t>18.01.2021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rtlCol="0" anchor="b"/>
          <a:lstStyle>
            <a:lvl1pPr algn="l" rtl="0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9" name="Zawartość — symbol zastępczy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 rtlCol="0">
            <a:normAutofit/>
          </a:bodyPr>
          <a:lstStyle>
            <a:lvl1pPr marL="0" indent="0" rtl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4788B7-B191-4BFA-8001-3B7ADBCFDEDB}" type="datetime1">
              <a:rPr lang="pl-PL" noProof="0" smtClean="0"/>
              <a:t>18.01.2021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rtlCol="0" anchor="b"/>
          <a:lstStyle>
            <a:lvl1pPr algn="l" rtl="0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noProof="0" dirty="0"/>
          </a:p>
        </p:txBody>
      </p:sp>
      <p:sp>
        <p:nvSpPr>
          <p:cNvPr id="10" name="Obraz — symbol zastępczy 9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 rtlCol="0">
            <a:normAutofit/>
          </a:bodyPr>
          <a:lstStyle>
            <a:lvl1pPr marL="0" indent="0" rtl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7A4F91-1AC2-4109-B96A-8F047A51CC1F}" type="datetime1">
              <a:rPr lang="pl-PL" noProof="0" smtClean="0"/>
              <a:t>18.01.2021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rtl="0"/>
            <a:r>
              <a:rPr lang="pl-PL" dirty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6829905-F148-4374-B915-9D981B90C228}" type="datetime1">
              <a:rPr lang="pl-PL" noProof="0" smtClean="0"/>
              <a:t>18.01.2021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  <a:br>
              <a:rPr lang="pl-PL" cap="none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cap="none" dirty="0">
                <a:latin typeface="Cambria" panose="02040503050406030204" pitchFamily="18" charset="0"/>
                <a:ea typeface="Cambria" panose="02040503050406030204" pitchFamily="18" charset="0"/>
              </a:rPr>
              <a:t>Rozdział XII: Kognitywistyka 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Myślenie naukowe: opis procesu</a:t>
            </a:r>
          </a:p>
        </p:txBody>
      </p:sp>
      <p:pic>
        <p:nvPicPr>
          <p:cNvPr id="4" name="Obraz 3" descr="Wolf, Ślad, Lew, Tygrys, Paw, Zwierząt, Żbik, Predator">
            <a:extLst>
              <a:ext uri="{FF2B5EF4-FFF2-40B4-BE49-F238E27FC236}">
                <a16:creationId xmlns:a16="http://schemas.microsoft.com/office/drawing/2014/main" id="{B006E1F4-49B0-447D-8F10-049430A32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5483170" y="4709325"/>
            <a:ext cx="1225661" cy="1601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E174D6E-9214-4FFC-9C7A-FBFB9580E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545561"/>
              </p:ext>
            </p:extLst>
          </p:nvPr>
        </p:nvGraphicFramePr>
        <p:xfrm>
          <a:off x="194931" y="719667"/>
          <a:ext cx="11802139" cy="541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ECA001F4-E94D-46ED-93CD-507636FED0DB}"/>
              </a:ext>
            </a:extLst>
          </p:cNvPr>
          <p:cNvSpPr/>
          <p:nvPr/>
        </p:nvSpPr>
        <p:spPr>
          <a:xfrm>
            <a:off x="2810485" y="426154"/>
            <a:ext cx="6571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Fazy lotu samolotu</a:t>
            </a:r>
          </a:p>
        </p:txBody>
      </p:sp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190DE6-0A4F-442A-A30F-7C1FDF39E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graphicEl>
                                              <a:dgm id="{6F190DE6-0A4F-442A-A30F-7C1FDF39E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6F190DE6-0A4F-442A-A30F-7C1FDF39E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06637D-2528-4DBD-854D-D27BA957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9506637D-2528-4DBD-854D-D27BA957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9506637D-2528-4DBD-854D-D27BA957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5E7DA4-B722-4D6D-843B-6803D0A5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C95E7DA4-B722-4D6D-843B-6803D0A5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C95E7DA4-B722-4D6D-843B-6803D0A5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DD8B4B-C08B-4273-8079-22C76BB3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4CDD8B4B-C08B-4273-8079-22C76BB3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4CDD8B4B-C08B-4273-8079-22C76BB3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38060-CA96-4735-AA10-880214F76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DE838060-CA96-4735-AA10-880214F76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DE838060-CA96-4735-AA10-880214F76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3CF34-D17C-4C0C-82C1-B565373E9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6623CF34-D17C-4C0C-82C1-B565373E9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6623CF34-D17C-4C0C-82C1-B565373E9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F115E6-7239-4BE4-8080-E29ADD1C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8AF115E6-7239-4BE4-8080-E29ADD1C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8AF115E6-7239-4BE4-8080-E29ADD1C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753132-B8D1-4E77-97FF-7638E7C72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>
                                            <p:graphicEl>
                                              <a:dgm id="{1D753132-B8D1-4E77-97FF-7638E7C72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1D753132-B8D1-4E77-97FF-7638E7C72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3C5B-C795-4B6E-8FCF-75632F70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">
                                            <p:graphicEl>
                                              <a:dgm id="{56B93C5B-C795-4B6E-8FCF-75632F70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>
                                            <p:graphicEl>
                                              <a:dgm id="{56B93C5B-C795-4B6E-8FCF-75632F70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C8AF0B-B1B4-488E-BE05-3FA871258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">
                                            <p:graphicEl>
                                              <a:dgm id="{E3C8AF0B-B1B4-488E-BE05-3FA871258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">
                                            <p:graphicEl>
                                              <a:dgm id="{E3C8AF0B-B1B4-488E-BE05-3FA871258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33CBC5-E224-467D-9403-13DCA224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">
                                            <p:graphicEl>
                                              <a:dgm id="{2433CBC5-E224-467D-9403-13DCA224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">
                                            <p:graphicEl>
                                              <a:dgm id="{2433CBC5-E224-467D-9403-13DCA224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B062D0-BFF3-4F93-ABEC-F1BCE1492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">
                                            <p:graphicEl>
                                              <a:dgm id="{0FB062D0-BFF3-4F93-ABEC-F1BCE1492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">
                                            <p:graphicEl>
                                              <a:dgm id="{0FB062D0-BFF3-4F93-ABEC-F1BCE1492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DE1E69-B82D-4AF0-BEE8-64F1ACB06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">
                                            <p:graphicEl>
                                              <a:dgm id="{5ADE1E69-B82D-4AF0-BEE8-64F1ACB06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">
                                            <p:graphicEl>
                                              <a:dgm id="{5ADE1E69-B82D-4AF0-BEE8-64F1ACB06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C904F-4BB5-4117-8F06-6DAC1AC4D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">
                                            <p:graphicEl>
                                              <a:dgm id="{89AC904F-4BB5-4117-8F06-6DAC1AC4D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">
                                            <p:graphicEl>
                                              <a:dgm id="{89AC904F-4BB5-4117-8F06-6DAC1AC4D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30A5102-A6AA-4F5E-9FCB-A41B4CADB0ED}"/>
              </a:ext>
            </a:extLst>
          </p:cNvPr>
          <p:cNvSpPr/>
          <p:nvPr/>
        </p:nvSpPr>
        <p:spPr>
          <a:xfrm>
            <a:off x="4026075" y="351599"/>
            <a:ext cx="41398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Zaproponuj synonimy.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BC8C49-BCBE-469F-8B96-F7EAF382156B}"/>
              </a:ext>
            </a:extLst>
          </p:cNvPr>
          <p:cNvSpPr txBox="1"/>
          <p:nvPr/>
        </p:nvSpPr>
        <p:spPr>
          <a:xfrm>
            <a:off x="464510" y="3937519"/>
            <a:ext cx="11262980" cy="22886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Wstępnym stadium lotu jest START.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Polega ono na oderwaniu się samolotu od pasa startowego </a:t>
            </a:r>
            <a:br>
              <a:rPr lang="pl-PL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rozpoczęciu właściwego lotu.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0B6D746-DDD0-402C-A9E6-E44CD4377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33" y="981938"/>
            <a:ext cx="5063933" cy="2848462"/>
          </a:xfrm>
          <a:prstGeom prst="round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928C78C-8A8B-4A71-9D93-C84D36AE79BB}"/>
              </a:ext>
            </a:extLst>
          </p:cNvPr>
          <p:cNvCxnSpPr/>
          <p:nvPr/>
        </p:nvCxnSpPr>
        <p:spPr>
          <a:xfrm>
            <a:off x="618815" y="4550735"/>
            <a:ext cx="294521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1C0B9D74-A7A0-4101-B68D-B4E51503112B}"/>
              </a:ext>
            </a:extLst>
          </p:cNvPr>
          <p:cNvSpPr/>
          <p:nvPr/>
        </p:nvSpPr>
        <p:spPr>
          <a:xfrm>
            <a:off x="464510" y="4680709"/>
            <a:ext cx="56330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kim? czym?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Początkowym etapem 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0E1E9E2-1A49-46B6-B761-20F40C46BE8A}"/>
              </a:ext>
            </a:extLst>
          </p:cNvPr>
          <p:cNvSpPr/>
          <p:nvPr/>
        </p:nvSpPr>
        <p:spPr>
          <a:xfrm>
            <a:off x="6505440" y="4680709"/>
            <a:ext cx="44639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kim? czym?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Wyjściową fazą 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5AF147E-2284-40DD-893D-0DE56596667B}"/>
              </a:ext>
            </a:extLst>
          </p:cNvPr>
          <p:cNvSpPr/>
          <p:nvPr/>
        </p:nvSpPr>
        <p:spPr>
          <a:xfrm>
            <a:off x="3700781" y="184003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52233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  <p:bldP spid="9" grpId="0"/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483C964F-56E0-44E4-9384-794EA569B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74" y="352984"/>
            <a:ext cx="4255008" cy="3076016"/>
          </a:xfrm>
          <a:prstGeom prst="round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30A5102-A6AA-4F5E-9FCB-A41B4CADB0ED}"/>
              </a:ext>
            </a:extLst>
          </p:cNvPr>
          <p:cNvSpPr/>
          <p:nvPr/>
        </p:nvSpPr>
        <p:spPr>
          <a:xfrm>
            <a:off x="627747" y="621579"/>
            <a:ext cx="41398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Zaproponuj synonimy.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BC8C49-BCBE-469F-8B96-F7EAF382156B}"/>
              </a:ext>
            </a:extLst>
          </p:cNvPr>
          <p:cNvSpPr txBox="1"/>
          <p:nvPr/>
        </p:nvSpPr>
        <p:spPr>
          <a:xfrm>
            <a:off x="464507" y="3187179"/>
            <a:ext cx="11262980" cy="2169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Kolejną fazę lotu stanowi WZNOSZENIE.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Zachodzi ona, gdy zwiększa się odległość samolotu od powierzchni ziemi.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928C78C-8A8B-4A71-9D93-C84D36AE79BB}"/>
              </a:ext>
            </a:extLst>
          </p:cNvPr>
          <p:cNvCxnSpPr>
            <a:cxnSpLocks/>
          </p:cNvCxnSpPr>
          <p:nvPr/>
        </p:nvCxnSpPr>
        <p:spPr>
          <a:xfrm>
            <a:off x="560407" y="3805691"/>
            <a:ext cx="1877993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1C0B9D74-A7A0-4101-B68D-B4E51503112B}"/>
              </a:ext>
            </a:extLst>
          </p:cNvPr>
          <p:cNvSpPr/>
          <p:nvPr/>
        </p:nvSpPr>
        <p:spPr>
          <a:xfrm>
            <a:off x="464507" y="5713201"/>
            <a:ext cx="37684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 ona miejsce, gdy…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0E1E9E2-1A49-46B6-B761-20F40C46BE8A}"/>
              </a:ext>
            </a:extLst>
          </p:cNvPr>
          <p:cNvSpPr/>
          <p:nvPr/>
        </p:nvSpPr>
        <p:spPr>
          <a:xfrm>
            <a:off x="5005986" y="4010129"/>
            <a:ext cx="4715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kogo? co?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Następne stadium 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5AF147E-2284-40DD-893D-0DE56596667B}"/>
              </a:ext>
            </a:extLst>
          </p:cNvPr>
          <p:cNvSpPr/>
          <p:nvPr/>
        </p:nvSpPr>
        <p:spPr>
          <a:xfrm>
            <a:off x="7363682" y="236861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 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5330D9F5-F4AF-4292-9EC1-8932685804AC}"/>
              </a:ext>
            </a:extLst>
          </p:cNvPr>
          <p:cNvCxnSpPr>
            <a:cxnSpLocks/>
          </p:cNvCxnSpPr>
          <p:nvPr/>
        </p:nvCxnSpPr>
        <p:spPr>
          <a:xfrm flipV="1">
            <a:off x="560407" y="5426529"/>
            <a:ext cx="2714421" cy="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id="{54C91777-BA24-41F7-A4ED-7FA7D6790EBA}"/>
              </a:ext>
            </a:extLst>
          </p:cNvPr>
          <p:cNvSpPr/>
          <p:nvPr/>
        </p:nvSpPr>
        <p:spPr>
          <a:xfrm>
            <a:off x="560407" y="4010129"/>
            <a:ext cx="4083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kogo? co?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Następny etap 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B79510F-6C78-4B46-AD78-DD46ABAA8FBF}"/>
              </a:ext>
            </a:extLst>
          </p:cNvPr>
          <p:cNvSpPr/>
          <p:nvPr/>
        </p:nvSpPr>
        <p:spPr>
          <a:xfrm>
            <a:off x="4261043" y="5713201"/>
            <a:ext cx="36699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Następuje ona, gdy…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696A0075-F93C-4EA9-AD20-5441ED11E7AD}"/>
              </a:ext>
            </a:extLst>
          </p:cNvPr>
          <p:cNvSpPr/>
          <p:nvPr/>
        </p:nvSpPr>
        <p:spPr>
          <a:xfrm>
            <a:off x="8146955" y="5713201"/>
            <a:ext cx="35805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Przebiega ona, gdy…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  <p:bldP spid="9" grpId="0"/>
      <p:bldP spid="11" grpId="0"/>
      <p:bldP spid="3" grpId="0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483C964F-56E0-44E4-9384-794EA569B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74" y="464418"/>
            <a:ext cx="4255008" cy="3076016"/>
          </a:xfrm>
          <a:prstGeom prst="round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30A5102-A6AA-4F5E-9FCB-A41B4CADB0ED}"/>
              </a:ext>
            </a:extLst>
          </p:cNvPr>
          <p:cNvSpPr/>
          <p:nvPr/>
        </p:nvSpPr>
        <p:spPr>
          <a:xfrm>
            <a:off x="711797" y="707258"/>
            <a:ext cx="41398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Zaproponuj synonimy.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BC8C49-BCBE-469F-8B96-F7EAF382156B}"/>
              </a:ext>
            </a:extLst>
          </p:cNvPr>
          <p:cNvSpPr txBox="1"/>
          <p:nvPr/>
        </p:nvSpPr>
        <p:spPr>
          <a:xfrm>
            <a:off x="598318" y="3694422"/>
            <a:ext cx="11262980" cy="9427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kogo?</a:t>
            </a: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co?</a:t>
            </a: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 Kolejną fazę lotu stanowi WZNOSZENIE.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928C78C-8A8B-4A71-9D93-C84D36AE79BB}"/>
              </a:ext>
            </a:extLst>
          </p:cNvPr>
          <p:cNvCxnSpPr>
            <a:cxnSpLocks/>
          </p:cNvCxnSpPr>
          <p:nvPr/>
        </p:nvCxnSpPr>
        <p:spPr>
          <a:xfrm>
            <a:off x="4239514" y="4256795"/>
            <a:ext cx="138415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85AF147E-2284-40DD-893D-0DE56596667B}"/>
              </a:ext>
            </a:extLst>
          </p:cNvPr>
          <p:cNvSpPr/>
          <p:nvPr/>
        </p:nvSpPr>
        <p:spPr>
          <a:xfrm>
            <a:off x="6886630" y="238600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 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BB9B2C7-6B98-40CF-A915-17FADB844F10}"/>
              </a:ext>
            </a:extLst>
          </p:cNvPr>
          <p:cNvSpPr/>
          <p:nvPr/>
        </p:nvSpPr>
        <p:spPr>
          <a:xfrm>
            <a:off x="577678" y="4571720"/>
            <a:ext cx="73236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kim? czym? 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Kolejną fazą lotu </a:t>
            </a:r>
            <a:r>
              <a:rPr lang="pl-PL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jest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WZNOSZENIE.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7583F2B-B548-4009-B0A3-123EB8FD0266}"/>
              </a:ext>
            </a:extLst>
          </p:cNvPr>
          <p:cNvSpPr/>
          <p:nvPr/>
        </p:nvSpPr>
        <p:spPr>
          <a:xfrm>
            <a:off x="711797" y="5449018"/>
            <a:ext cx="66518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kto? co? 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Kolejna faza lotu </a:t>
            </a:r>
            <a:r>
              <a:rPr lang="pl-PL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WZNOSZENIE.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22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  <p:bldP spid="3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137D5C2-1EDB-44D9-9D29-EB1284D5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92" y="288516"/>
            <a:ext cx="4791456" cy="3194304"/>
          </a:xfrm>
          <a:prstGeom prst="round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30A5102-A6AA-4F5E-9FCB-A41B4CADB0ED}"/>
              </a:ext>
            </a:extLst>
          </p:cNvPr>
          <p:cNvSpPr/>
          <p:nvPr/>
        </p:nvSpPr>
        <p:spPr>
          <a:xfrm>
            <a:off x="688423" y="521093"/>
            <a:ext cx="41398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Zaproponuj synonimy.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BC8C49-BCBE-469F-8B96-F7EAF382156B}"/>
              </a:ext>
            </a:extLst>
          </p:cNvPr>
          <p:cNvSpPr txBox="1"/>
          <p:nvPr/>
        </p:nvSpPr>
        <p:spPr>
          <a:xfrm>
            <a:off x="584791" y="3587963"/>
            <a:ext cx="11262980" cy="23821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Następny etap to LOT WŁAŚCIWY.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Przebiega on, gdy samolot przemieszcza się stabilnie na danej wysokości.</a:t>
            </a:r>
            <a:endParaRPr lang="pl-PL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928C78C-8A8B-4A71-9D93-C84D36AE79BB}"/>
              </a:ext>
            </a:extLst>
          </p:cNvPr>
          <p:cNvCxnSpPr>
            <a:cxnSpLocks/>
          </p:cNvCxnSpPr>
          <p:nvPr/>
        </p:nvCxnSpPr>
        <p:spPr>
          <a:xfrm>
            <a:off x="637956" y="4235019"/>
            <a:ext cx="2243753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1C0B9D74-A7A0-4101-B68D-B4E51503112B}"/>
              </a:ext>
            </a:extLst>
          </p:cNvPr>
          <p:cNvSpPr/>
          <p:nvPr/>
        </p:nvSpPr>
        <p:spPr>
          <a:xfrm>
            <a:off x="584791" y="4397599"/>
            <a:ext cx="42902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kto?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co?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Kolejne stadium 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0E1E9E2-1A49-46B6-B761-20F40C46BE8A}"/>
              </a:ext>
            </a:extLst>
          </p:cNvPr>
          <p:cNvSpPr/>
          <p:nvPr/>
        </p:nvSpPr>
        <p:spPr>
          <a:xfrm>
            <a:off x="5431809" y="4403306"/>
            <a:ext cx="36153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kto?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co?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Kolejna faza 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5AF147E-2284-40DD-893D-0DE56596667B}"/>
              </a:ext>
            </a:extLst>
          </p:cNvPr>
          <p:cNvSpPr/>
          <p:nvPr/>
        </p:nvSpPr>
        <p:spPr>
          <a:xfrm>
            <a:off x="6496486" y="2476601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pl-PL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9EA34A84-AC7E-47CD-BEB1-644D88851C81}"/>
              </a:ext>
            </a:extLst>
          </p:cNvPr>
          <p:cNvCxnSpPr>
            <a:cxnSpLocks/>
          </p:cNvCxnSpPr>
          <p:nvPr/>
        </p:nvCxnSpPr>
        <p:spPr>
          <a:xfrm>
            <a:off x="688423" y="5606619"/>
            <a:ext cx="261714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id="{16CD0BB5-965D-45F9-A7FB-528A3AC923DC}"/>
              </a:ext>
            </a:extLst>
          </p:cNvPr>
          <p:cNvSpPr/>
          <p:nvPr/>
        </p:nvSpPr>
        <p:spPr>
          <a:xfrm>
            <a:off x="584791" y="5813687"/>
            <a:ext cx="35760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 on miejsce, gdy…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87DFDF5-705D-48F6-848F-B86EA76D0DAB}"/>
              </a:ext>
            </a:extLst>
          </p:cNvPr>
          <p:cNvSpPr/>
          <p:nvPr/>
        </p:nvSpPr>
        <p:spPr>
          <a:xfrm>
            <a:off x="4396496" y="5813687"/>
            <a:ext cx="33990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Następuje on, gdy…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3FFC580-AE7A-4A39-9FF5-9C92414BF314}"/>
              </a:ext>
            </a:extLst>
          </p:cNvPr>
          <p:cNvSpPr/>
          <p:nvPr/>
        </p:nvSpPr>
        <p:spPr>
          <a:xfrm>
            <a:off x="8204623" y="5813687"/>
            <a:ext cx="323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Zachodzi on, gdy…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081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4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  <p:bldP spid="9" grpId="0"/>
      <p:bldP spid="11" grpId="0"/>
      <p:bldP spid="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4599301-C98F-4D04-9265-1C844BBCE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7"/>
          <a:stretch/>
        </p:blipFill>
        <p:spPr>
          <a:xfrm>
            <a:off x="6739080" y="476540"/>
            <a:ext cx="4657725" cy="2951988"/>
          </a:xfrm>
          <a:prstGeom prst="round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30A5102-A6AA-4F5E-9FCB-A41B4CADB0ED}"/>
              </a:ext>
            </a:extLst>
          </p:cNvPr>
          <p:cNvSpPr/>
          <p:nvPr/>
        </p:nvSpPr>
        <p:spPr>
          <a:xfrm>
            <a:off x="693573" y="559675"/>
            <a:ext cx="41398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Zaproponuj synonimy.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BC8C49-BCBE-469F-8B96-F7EAF382156B}"/>
              </a:ext>
            </a:extLst>
          </p:cNvPr>
          <p:cNvSpPr txBox="1"/>
          <p:nvPr/>
        </p:nvSpPr>
        <p:spPr>
          <a:xfrm>
            <a:off x="584791" y="3480542"/>
            <a:ext cx="11262980" cy="29854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kim? czym? </a:t>
            </a: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Przedostatnią fazą lotu jest ZNIŻANIE. </a:t>
            </a:r>
          </a:p>
          <a:p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Ma ona miejsce, gdy zmniejsza się odległość między samolotem </a:t>
            </a:r>
            <a:b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a powierzchnią ziemi.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928C78C-8A8B-4A71-9D93-C84D36AE79BB}"/>
              </a:ext>
            </a:extLst>
          </p:cNvPr>
          <p:cNvCxnSpPr>
            <a:cxnSpLocks/>
          </p:cNvCxnSpPr>
          <p:nvPr/>
        </p:nvCxnSpPr>
        <p:spPr>
          <a:xfrm>
            <a:off x="5366965" y="4039947"/>
            <a:ext cx="729035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1C0B9D74-A7A0-4101-B68D-B4E51503112B}"/>
              </a:ext>
            </a:extLst>
          </p:cNvPr>
          <p:cNvSpPr/>
          <p:nvPr/>
        </p:nvSpPr>
        <p:spPr>
          <a:xfrm>
            <a:off x="584791" y="4222437"/>
            <a:ext cx="82137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kogo? co? 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Przedostatnią fazę lotu </a:t>
            </a:r>
            <a:r>
              <a:rPr lang="pl-PL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stanowi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ZNIŻANIE.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5AF147E-2284-40DD-893D-0DE56596667B}"/>
              </a:ext>
            </a:extLst>
          </p:cNvPr>
          <p:cNvSpPr/>
          <p:nvPr/>
        </p:nvSpPr>
        <p:spPr>
          <a:xfrm>
            <a:off x="10442698" y="238355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pl-PL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AA9BFB2-1A73-47FA-AD63-D842E6AA4BA0}"/>
              </a:ext>
            </a:extLst>
          </p:cNvPr>
          <p:cNvSpPr/>
          <p:nvPr/>
        </p:nvSpPr>
        <p:spPr>
          <a:xfrm>
            <a:off x="584791" y="4845956"/>
            <a:ext cx="70726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kto? co? 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Przedostatnia faza lotu </a:t>
            </a:r>
            <a:r>
              <a:rPr lang="pl-PL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ZNIŻANIE.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89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4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  <p:bldP spid="9" grpId="0"/>
      <p:bldP spid="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0FC60849-B4BB-4210-B453-C4C0D02ED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7" y="581328"/>
            <a:ext cx="5632704" cy="3227070"/>
          </a:xfrm>
          <a:prstGeom prst="round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30A5102-A6AA-4F5E-9FCB-A41B4CADB0ED}"/>
              </a:ext>
            </a:extLst>
          </p:cNvPr>
          <p:cNvSpPr/>
          <p:nvPr/>
        </p:nvSpPr>
        <p:spPr>
          <a:xfrm>
            <a:off x="464510" y="581328"/>
            <a:ext cx="41398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Zaproponuj synonimy.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BC8C49-BCBE-469F-8B96-F7EAF382156B}"/>
              </a:ext>
            </a:extLst>
          </p:cNvPr>
          <p:cNvSpPr txBox="1"/>
          <p:nvPr/>
        </p:nvSpPr>
        <p:spPr>
          <a:xfrm>
            <a:off x="584791" y="3768293"/>
            <a:ext cx="11262980" cy="2369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Końcowy etap stanowi LĄDOWANIE. </a:t>
            </a:r>
          </a:p>
          <a:p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Jest to złożony proces sprowadzenia samolotu na lądowisko </a:t>
            </a:r>
            <a:b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uważany za jedno z najtrudniejszych stadiów lotu.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928C78C-8A8B-4A71-9D93-C84D36AE79BB}"/>
              </a:ext>
            </a:extLst>
          </p:cNvPr>
          <p:cNvCxnSpPr>
            <a:cxnSpLocks/>
          </p:cNvCxnSpPr>
          <p:nvPr/>
        </p:nvCxnSpPr>
        <p:spPr>
          <a:xfrm>
            <a:off x="670135" y="4356939"/>
            <a:ext cx="2109641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1C0B9D74-A7A0-4101-B68D-B4E51503112B}"/>
              </a:ext>
            </a:extLst>
          </p:cNvPr>
          <p:cNvSpPr/>
          <p:nvPr/>
        </p:nvSpPr>
        <p:spPr>
          <a:xfrm>
            <a:off x="670135" y="4568154"/>
            <a:ext cx="38883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kogo? co?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Ostatnią fazę 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0E1E9E2-1A49-46B6-B761-20F40C46BE8A}"/>
              </a:ext>
            </a:extLst>
          </p:cNvPr>
          <p:cNvSpPr/>
          <p:nvPr/>
        </p:nvSpPr>
        <p:spPr>
          <a:xfrm>
            <a:off x="5134440" y="4568154"/>
            <a:ext cx="45648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kogo? co?</a:t>
            </a:r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Ostatnie stadium … </a:t>
            </a:r>
            <a:endParaRPr lang="pl-PL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5AF147E-2284-40DD-893D-0DE56596667B}"/>
              </a:ext>
            </a:extLst>
          </p:cNvPr>
          <p:cNvSpPr/>
          <p:nvPr/>
        </p:nvSpPr>
        <p:spPr>
          <a:xfrm>
            <a:off x="8654470" y="84293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pl-PL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9835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4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  <p:bldP spid="9" grpId="0"/>
      <p:bldP spid="1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2">
            <a:extLst>
              <a:ext uri="{FF2B5EF4-FFF2-40B4-BE49-F238E27FC236}">
                <a16:creationId xmlns:a16="http://schemas.microsoft.com/office/drawing/2014/main" id="{5AFFE069-22AB-48A6-BE3B-D50DD26F65CB}"/>
              </a:ext>
            </a:extLst>
          </p:cNvPr>
          <p:cNvSpPr txBox="1"/>
          <p:nvPr/>
        </p:nvSpPr>
        <p:spPr>
          <a:xfrm>
            <a:off x="2461437" y="2305616"/>
            <a:ext cx="7269126" cy="267765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Podręcznik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Rozdział XII: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Kognitywistyka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Grafika: pixabay.com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Więcej prezentacji na stronie podręcznika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</a:p>
        </p:txBody>
      </p:sp>
      <p:pic>
        <p:nvPicPr>
          <p:cNvPr id="2" name="Obraz 1" descr="Wolf, Ślad, Lew, Tygrys, Paw, Zwierząt, Żbik, Predator">
            <a:extLst>
              <a:ext uri="{FF2B5EF4-FFF2-40B4-BE49-F238E27FC236}">
                <a16:creationId xmlns:a16="http://schemas.microsoft.com/office/drawing/2014/main" id="{1790129A-25E8-4679-A440-6DEDE4878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8294204" y="1519737"/>
            <a:ext cx="1202880" cy="1571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482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zablon Oce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892116_TF03460535" id="{2960E196-709F-486C-85DD-FDADBE1BA063}" vid="{AEB558DD-B4D9-4578-A65E-47FB9FEC5BAB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DC6412-8CE7-4C8A-96E9-2669F16D17E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 Ocean</Template>
  <TotalTime>73</TotalTime>
  <Words>333</Words>
  <Application>Microsoft Office PowerPoint</Application>
  <PresentationFormat>Panoramiczny</PresentationFormat>
  <Paragraphs>72</Paragraphs>
  <Slides>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Cambria</vt:lpstr>
      <vt:lpstr>Szablon Ocean</vt:lpstr>
      <vt:lpstr>Łowcy słów Rozdział XII: Kognitywistyka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Łowcy słów Rozdział XII: Kognitywistyka </dc:title>
  <dc:creator>nasser hasna</dc:creator>
  <cp:lastModifiedBy>nasser hasna</cp:lastModifiedBy>
  <cp:revision>20</cp:revision>
  <dcterms:created xsi:type="dcterms:W3CDTF">2021-01-06T16:25:49Z</dcterms:created>
  <dcterms:modified xsi:type="dcterms:W3CDTF">2021-01-18T12:18:45Z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