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3" r:id="rId1"/>
  </p:sldMasterIdLst>
  <p:notesMasterIdLst>
    <p:notesMasterId r:id="rId17"/>
  </p:notesMasterIdLst>
  <p:handoutMasterIdLst>
    <p:handoutMasterId r:id="rId18"/>
  </p:handoutMasterIdLst>
  <p:sldIdLst>
    <p:sldId id="257" r:id="rId2"/>
    <p:sldId id="261" r:id="rId3"/>
    <p:sldId id="270" r:id="rId4"/>
    <p:sldId id="263" r:id="rId5"/>
    <p:sldId id="273" r:id="rId6"/>
    <p:sldId id="262" r:id="rId7"/>
    <p:sldId id="269" r:id="rId8"/>
    <p:sldId id="264" r:id="rId9"/>
    <p:sldId id="265" r:id="rId10"/>
    <p:sldId id="266" r:id="rId11"/>
    <p:sldId id="268" r:id="rId12"/>
    <p:sldId id="272" r:id="rId13"/>
    <p:sldId id="271" r:id="rId14"/>
    <p:sldId id="274" r:id="rId15"/>
    <p:sldId id="510" r:id="rId16"/>
  </p:sldIdLst>
  <p:sldSz cx="12192000" cy="6858000"/>
  <p:notesSz cx="6858000" cy="9144000"/>
  <p:defaultTextStyle>
    <a:defPPr rtl="0"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44529"/>
    <a:srgbClr val="2B3922"/>
    <a:srgbClr val="2E3722"/>
    <a:srgbClr val="FCF7F1"/>
    <a:srgbClr val="B8D233"/>
    <a:srgbClr val="5CC6D6"/>
    <a:srgbClr val="F8D22F"/>
    <a:srgbClr val="F03F2B"/>
    <a:srgbClr val="3488A0"/>
    <a:srgbClr val="57903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90" d="100"/>
          <a:sy n="90" d="100"/>
        </p:scale>
        <p:origin x="576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120" d="100"/>
          <a:sy n="120" d="100"/>
        </p:scale>
        <p:origin x="5040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główek — symbol zastępczy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en-US" dirty="0"/>
          </a:p>
        </p:txBody>
      </p:sp>
      <p:sp>
        <p:nvSpPr>
          <p:cNvPr id="3" name="Data — symbol zastępczy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9A45008F-94DB-43E0-8C9F-1F0525894FDF}" type="datetime1">
              <a:rPr lang="pl-PL" smtClean="0"/>
              <a:t>13.12.2020</a:t>
            </a:fld>
            <a:endParaRPr lang="en-US" dirty="0"/>
          </a:p>
        </p:txBody>
      </p:sp>
      <p:sp>
        <p:nvSpPr>
          <p:cNvPr id="4" name="Stopka — symbol zastępczy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en-US" dirty="0"/>
          </a:p>
        </p:txBody>
      </p:sp>
      <p:sp>
        <p:nvSpPr>
          <p:cNvPr id="5" name="Numer slajdu — symbol zastępczy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97ACF5E7-ACB0-497B-A8C6-F2E617B463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8533960"/>
      </p:ext>
    </p:extLst>
  </p:cSld>
  <p:clrMap bg1="lt1" tx1="dk1" bg2="lt2" tx2="dk2" accent1="accent1" accent2="accent2" accent3="accent3" accent4="accent4" accent5="accent5" accent6="accent6" hlink="hlink" folHlink="folHlink"/>
  <p:hf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główek — symbol zastępczy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en-US" dirty="0"/>
          </a:p>
        </p:txBody>
      </p:sp>
      <p:sp>
        <p:nvSpPr>
          <p:cNvPr id="3" name="Data — symbol zastępcz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37B4BC46-CA7A-4D04-99E7-1DA77BD3C4E2}" type="datetime1">
              <a:rPr lang="pl-PL" smtClean="0"/>
              <a:t>13.12.2020</a:t>
            </a:fld>
            <a:endParaRPr lang="en-US" dirty="0"/>
          </a:p>
        </p:txBody>
      </p:sp>
      <p:sp>
        <p:nvSpPr>
          <p:cNvPr id="4" name="Obraz slajdu — symbol zastępczy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en-US" dirty="0"/>
          </a:p>
        </p:txBody>
      </p:sp>
      <p:sp>
        <p:nvSpPr>
          <p:cNvPr id="5" name="Notatki — symbol zastępcz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pl"/>
              <a:t>Kliknij, aby edytować style wzorca tekstu</a:t>
            </a:r>
            <a:endParaRPr lang="en-US"/>
          </a:p>
          <a:p>
            <a:pPr lvl="1" rtl="0"/>
            <a:r>
              <a:rPr lang="pl"/>
              <a:t>Drugi poziom</a:t>
            </a:r>
          </a:p>
          <a:p>
            <a:pPr lvl="2" rtl="0"/>
            <a:r>
              <a:rPr lang="pl"/>
              <a:t>Trzeci poziom</a:t>
            </a:r>
          </a:p>
          <a:p>
            <a:pPr lvl="3" rtl="0"/>
            <a:r>
              <a:rPr lang="pl"/>
              <a:t>Czwarty poziom</a:t>
            </a:r>
          </a:p>
          <a:p>
            <a:pPr lvl="4" rtl="0"/>
            <a:r>
              <a:rPr lang="pl"/>
              <a:t>Piąty poziom</a:t>
            </a:r>
            <a:endParaRPr lang="en-US"/>
          </a:p>
        </p:txBody>
      </p:sp>
      <p:sp>
        <p:nvSpPr>
          <p:cNvPr id="6" name="Stopka — symbol zastępczy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en-US" dirty="0"/>
          </a:p>
        </p:txBody>
      </p:sp>
      <p:sp>
        <p:nvSpPr>
          <p:cNvPr id="7" name="Numer slajdu — symbol zastępczy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37A705E3-E620-489D-9973-6221209A4B3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9581830"/>
      </p:ext>
    </p:extLst>
  </p:cSld>
  <p:clrMap bg1="lt1" tx1="dk1" bg2="lt2" tx2="dk2" accent1="accent1" accent2="accent2" accent3="accent3" accent4="accent4" accent5="accent5" accent6="accent6" hlink="hlink" folHlink="folHlink"/>
  <p:hf hdr="0" ft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rostokąt 4">
            <a:extLst>
              <a:ext uri="{FF2B5EF4-FFF2-40B4-BE49-F238E27FC236}">
                <a16:creationId xmlns:a16="http://schemas.microsoft.com/office/drawing/2014/main" id="{904DB13E-F722-4ED6-BB00-556651E9528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dirty="0"/>
          </a:p>
        </p:txBody>
      </p:sp>
      <p:sp useBgFill="1">
        <p:nvSpPr>
          <p:cNvPr id="10" name="Prostokąt 9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1" name="Prostokąt 10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5" name="Prostokąt 14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7" name="Grupa 6">
            <a:extLst>
              <a:ext uri="{FF2B5EF4-FFF2-40B4-BE49-F238E27FC236}">
                <a16:creationId xmlns:a16="http://schemas.microsoft.com/office/drawing/2014/main" id="{E26428D7-C6F3-473D-A360-A3F5C3E8728C}"/>
              </a:ext>
            </a:extLst>
          </p:cNvPr>
          <p:cNvGrpSpPr/>
          <p:nvPr/>
        </p:nvGrpSpPr>
        <p:grpSpPr>
          <a:xfrm>
            <a:off x="5250180" y="1267730"/>
            <a:ext cx="1691640" cy="615934"/>
            <a:chOff x="5250180" y="1267730"/>
            <a:chExt cx="1691640" cy="615934"/>
          </a:xfrm>
        </p:grpSpPr>
        <p:cxnSp>
          <p:nvCxnSpPr>
            <p:cNvPr id="17" name="Łącznik prosty 16"/>
            <p:cNvCxnSpPr/>
            <p:nvPr/>
          </p:nvCxnSpPr>
          <p:spPr>
            <a:xfrm>
              <a:off x="525018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Łącznik prosty 17"/>
            <p:cNvCxnSpPr/>
            <p:nvPr/>
          </p:nvCxnSpPr>
          <p:spPr>
            <a:xfrm>
              <a:off x="694182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Łącznik prosty 18"/>
            <p:cNvCxnSpPr/>
            <p:nvPr/>
          </p:nvCxnSpPr>
          <p:spPr>
            <a:xfrm>
              <a:off x="5250180" y="1883664"/>
              <a:ext cx="1691640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629103" y="2244830"/>
            <a:ext cx="8933796" cy="2437232"/>
          </a:xfrm>
        </p:spPr>
        <p:txBody>
          <a:bodyPr tIns="45720" bIns="45720" rtlCol="0" anchor="ctr">
            <a:noAutofit/>
          </a:bodyPr>
          <a:lstStyle>
            <a:lvl1pPr algn="ctr">
              <a:lnSpc>
                <a:spcPct val="83000"/>
              </a:lnSpc>
              <a:defRPr lang="en-US" sz="6200" b="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pPr rtl="0"/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629101" y="4682062"/>
            <a:ext cx="8936846" cy="457201"/>
          </a:xfrm>
        </p:spPr>
        <p:txBody>
          <a:bodyPr rtlCol="0">
            <a:normAutofit/>
          </a:bodyPr>
          <a:lstStyle>
            <a:lvl1pPr marL="0" indent="0" algn="ctr">
              <a:spcBef>
                <a:spcPts val="0"/>
              </a:spcBef>
              <a:buNone/>
              <a:defRPr sz="1800" spc="8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pl-PL"/>
              <a:t>Kliknij, aby edytować styl wzorca podtytułu</a:t>
            </a:r>
            <a:endParaRPr lang="en-US" dirty="0"/>
          </a:p>
        </p:txBody>
      </p:sp>
      <p:sp>
        <p:nvSpPr>
          <p:cNvPr id="20" name="Data — symbol zastępczy 19"/>
          <p:cNvSpPr>
            <a:spLocks noGrp="1"/>
          </p:cNvSpPr>
          <p:nvPr>
            <p:ph type="dt" sz="half" idx="10"/>
          </p:nvPr>
        </p:nvSpPr>
        <p:spPr>
          <a:xfrm>
            <a:off x="5318760" y="1341256"/>
            <a:ext cx="1554480" cy="485546"/>
          </a:xfrm>
        </p:spPr>
        <p:txBody>
          <a:bodyPr rtlCol="0"/>
          <a:lstStyle>
            <a:lvl1pPr algn="ctr">
              <a:defRPr sz="1300" spc="0" baseline="0">
                <a:solidFill>
                  <a:srgbClr val="FFFFFF"/>
                </a:solidFill>
                <a:latin typeface="+mn-lt"/>
              </a:defRPr>
            </a:lvl1pPr>
          </a:lstStyle>
          <a:p>
            <a:pPr rtl="0"/>
            <a:fld id="{2CCAE96E-C089-46E2-B00B-E9B69FA3BE44}" type="datetime1">
              <a:rPr lang="pl-PL" smtClean="0"/>
              <a:t>13.12.2020</a:t>
            </a:fld>
            <a:endParaRPr lang="en-US" dirty="0"/>
          </a:p>
        </p:txBody>
      </p:sp>
      <p:sp>
        <p:nvSpPr>
          <p:cNvPr id="21" name="Stopka — symbol zastępczy 20"/>
          <p:cNvSpPr>
            <a:spLocks noGrp="1"/>
          </p:cNvSpPr>
          <p:nvPr>
            <p:ph type="ftr" sz="quarter" idx="11"/>
          </p:nvPr>
        </p:nvSpPr>
        <p:spPr>
          <a:xfrm>
            <a:off x="1629100" y="5177408"/>
            <a:ext cx="5730295" cy="228600"/>
          </a:xfrm>
        </p:spPr>
        <p:txBody>
          <a:bodyPr rtlCol="0"/>
          <a:lstStyle>
            <a:lvl1pPr algn="l"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rtl="0"/>
            <a:endParaRPr lang="en-US" dirty="0"/>
          </a:p>
        </p:txBody>
      </p:sp>
      <p:sp>
        <p:nvSpPr>
          <p:cNvPr id="22" name="Numer slajdu — symbol zastępczy 21"/>
          <p:cNvSpPr>
            <a:spLocks noGrp="1"/>
          </p:cNvSpPr>
          <p:nvPr>
            <p:ph type="sldNum" sz="quarter" idx="12"/>
          </p:nvPr>
        </p:nvSpPr>
        <p:spPr>
          <a:xfrm>
            <a:off x="8606920" y="5177408"/>
            <a:ext cx="1955980" cy="228600"/>
          </a:xfrm>
        </p:spPr>
        <p:txBody>
          <a:bodyPr rtlCol="0"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rtl="0"/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77701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kst pionowy — symbol zastępczy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/>
          <a:p>
            <a:pPr lvl="0" rtl="0"/>
            <a:r>
              <a:rPr lang="pl-PL"/>
              <a:t>Kliknij, aby edytować style wzorca tekstu</a:t>
            </a:r>
          </a:p>
          <a:p>
            <a:pPr lvl="1" rtl="0"/>
            <a:r>
              <a:rPr lang="pl-PL"/>
              <a:t>Drugi poziom</a:t>
            </a:r>
          </a:p>
          <a:p>
            <a:pPr lvl="2" rtl="0"/>
            <a:r>
              <a:rPr lang="pl-PL"/>
              <a:t>Trzeci poziom</a:t>
            </a:r>
          </a:p>
          <a:p>
            <a:pPr lvl="3" rtl="0"/>
            <a:r>
              <a:rPr lang="pl-PL"/>
              <a:t>Czwarty poziom</a:t>
            </a:r>
          </a:p>
          <a:p>
            <a:pPr lvl="4" rtl="0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a — symbol zastępczy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295CE57A-9EF6-40D3-AE54-5EACB0FCF8D9}" type="datetime1">
              <a:rPr lang="pl-PL" smtClean="0"/>
              <a:t>13.12.2020</a:t>
            </a:fld>
            <a:endParaRPr lang="en-US" dirty="0"/>
          </a:p>
        </p:txBody>
      </p:sp>
      <p:sp>
        <p:nvSpPr>
          <p:cNvPr id="5" name="Stopka — symbol zastępczy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6" name="Numer slajdu — symbol zastępczy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33299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8991600" y="762000"/>
            <a:ext cx="2362200" cy="5257800"/>
          </a:xfrm>
        </p:spPr>
        <p:txBody>
          <a:bodyPr vert="eaVert" rtlCol="0"/>
          <a:lstStyle/>
          <a:p>
            <a:pPr rtl="0"/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kst pionowy — symbol zastępczy 2"/>
          <p:cNvSpPr>
            <a:spLocks noGrp="1"/>
          </p:cNvSpPr>
          <p:nvPr>
            <p:ph type="body" orient="vert" idx="1"/>
          </p:nvPr>
        </p:nvSpPr>
        <p:spPr>
          <a:xfrm>
            <a:off x="838200" y="762000"/>
            <a:ext cx="8077200" cy="5257800"/>
          </a:xfrm>
        </p:spPr>
        <p:txBody>
          <a:bodyPr vert="eaVert" rtlCol="0"/>
          <a:lstStyle/>
          <a:p>
            <a:pPr lvl="0" rtl="0"/>
            <a:r>
              <a:rPr lang="pl-PL"/>
              <a:t>Kliknij, aby edytować style wzorca tekstu</a:t>
            </a:r>
          </a:p>
          <a:p>
            <a:pPr lvl="1" rtl="0"/>
            <a:r>
              <a:rPr lang="pl-PL"/>
              <a:t>Drugi poziom</a:t>
            </a:r>
          </a:p>
          <a:p>
            <a:pPr lvl="2" rtl="0"/>
            <a:r>
              <a:rPr lang="pl-PL"/>
              <a:t>Trzeci poziom</a:t>
            </a:r>
          </a:p>
          <a:p>
            <a:pPr lvl="3" rtl="0"/>
            <a:r>
              <a:rPr lang="pl-PL"/>
              <a:t>Czwarty poziom</a:t>
            </a:r>
          </a:p>
          <a:p>
            <a:pPr lvl="4" rtl="0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a — symbol zastępczy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312F1629-0219-4FBD-9502-387E149235D5}" type="datetime1">
              <a:rPr lang="pl-PL" smtClean="0"/>
              <a:t>13.12.2020</a:t>
            </a:fld>
            <a:endParaRPr lang="en-US" dirty="0"/>
          </a:p>
        </p:txBody>
      </p:sp>
      <p:sp>
        <p:nvSpPr>
          <p:cNvPr id="5" name="Stopka — symbol zastępczy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6" name="Numer slajdu — symbol zastępczy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00734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Zawartość — symbol zastępczy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pl-PL"/>
              <a:t>Kliknij, aby edytować style wzorca tekstu</a:t>
            </a:r>
          </a:p>
          <a:p>
            <a:pPr lvl="1" rtl="0"/>
            <a:r>
              <a:rPr lang="pl-PL"/>
              <a:t>Drugi poziom</a:t>
            </a:r>
          </a:p>
          <a:p>
            <a:pPr lvl="2" rtl="0"/>
            <a:r>
              <a:rPr lang="pl-PL"/>
              <a:t>Trzeci poziom</a:t>
            </a:r>
          </a:p>
          <a:p>
            <a:pPr lvl="3" rtl="0"/>
            <a:r>
              <a:rPr lang="pl-PL"/>
              <a:t>Czwarty poziom</a:t>
            </a:r>
          </a:p>
          <a:p>
            <a:pPr lvl="4" rtl="0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a — symbol zastępczy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1B23B4D2-AC56-4E03-B584-C7EE294BDCA4}" type="datetime1">
              <a:rPr lang="pl-PL" smtClean="0"/>
              <a:t>13.12.2020</a:t>
            </a:fld>
            <a:endParaRPr lang="en-US" dirty="0"/>
          </a:p>
        </p:txBody>
      </p:sp>
      <p:sp>
        <p:nvSpPr>
          <p:cNvPr id="5" name="Stopka — symbol zastępczy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6" name="Numer slajdu — symbol zastępczy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37087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rostokąt 14">
            <a:extLst>
              <a:ext uri="{FF2B5EF4-FFF2-40B4-BE49-F238E27FC236}">
                <a16:creationId xmlns:a16="http://schemas.microsoft.com/office/drawing/2014/main" id="{0A4A1889-E37C-4EC3-9E41-9DAD221CF389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dirty="0"/>
          </a:p>
        </p:txBody>
      </p:sp>
      <p:sp useBgFill="1">
        <p:nvSpPr>
          <p:cNvPr id="23" name="Prostokąt 22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24" name="Prostokąt 23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30" name="Prostokąt 29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629156" y="2275165"/>
            <a:ext cx="8933688" cy="2406895"/>
          </a:xfrm>
        </p:spPr>
        <p:txBody>
          <a:bodyPr rtlCol="0" anchor="ctr">
            <a:noAutofit/>
          </a:bodyPr>
          <a:lstStyle>
            <a:lvl1pPr algn="ctr">
              <a:lnSpc>
                <a:spcPct val="83000"/>
              </a:lnSpc>
              <a:defRPr lang="en-US" sz="620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pPr rtl="0"/>
            <a:r>
              <a:rPr lang="pl-PL"/>
              <a:t>Kliknij, aby edytować styl</a:t>
            </a:r>
            <a:endParaRPr lang="en-US" dirty="0"/>
          </a:p>
        </p:txBody>
      </p:sp>
      <p:grpSp>
        <p:nvGrpSpPr>
          <p:cNvPr id="16" name="Grupa 15">
            <a:extLst>
              <a:ext uri="{FF2B5EF4-FFF2-40B4-BE49-F238E27FC236}">
                <a16:creationId xmlns:a16="http://schemas.microsoft.com/office/drawing/2014/main" id="{1683EB04-C23E-490C-A1A6-030CF79D23C8}"/>
              </a:ext>
            </a:extLst>
          </p:cNvPr>
          <p:cNvGrpSpPr/>
          <p:nvPr/>
        </p:nvGrpSpPr>
        <p:grpSpPr>
          <a:xfrm>
            <a:off x="5250180" y="1267730"/>
            <a:ext cx="1691640" cy="615934"/>
            <a:chOff x="5250180" y="1267730"/>
            <a:chExt cx="1691640" cy="615934"/>
          </a:xfrm>
        </p:grpSpPr>
        <p:cxnSp>
          <p:nvCxnSpPr>
            <p:cNvPr id="17" name="Łącznik prosty 16">
              <a:extLst>
                <a:ext uri="{FF2B5EF4-FFF2-40B4-BE49-F238E27FC236}">
                  <a16:creationId xmlns:a16="http://schemas.microsoft.com/office/drawing/2014/main" id="{F8A84C03-E1CA-4A4E-81D6-9BB0C335B7A0}"/>
                </a:ext>
              </a:extLst>
            </p:cNvPr>
            <p:cNvCxnSpPr/>
            <p:nvPr/>
          </p:nvCxnSpPr>
          <p:spPr>
            <a:xfrm>
              <a:off x="525018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Łącznik prosty 17">
              <a:extLst>
                <a:ext uri="{FF2B5EF4-FFF2-40B4-BE49-F238E27FC236}">
                  <a16:creationId xmlns:a16="http://schemas.microsoft.com/office/drawing/2014/main" id="{4A26FB5A-D5D1-4DAB-AC43-7F51A7F2D197}"/>
                </a:ext>
              </a:extLst>
            </p:cNvPr>
            <p:cNvCxnSpPr/>
            <p:nvPr/>
          </p:nvCxnSpPr>
          <p:spPr>
            <a:xfrm>
              <a:off x="694182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Łącznik prosty 18">
              <a:extLst>
                <a:ext uri="{FF2B5EF4-FFF2-40B4-BE49-F238E27FC236}">
                  <a16:creationId xmlns:a16="http://schemas.microsoft.com/office/drawing/2014/main" id="{49303F14-E560-4C02-94F4-B4695FE26813}"/>
                </a:ext>
              </a:extLst>
            </p:cNvPr>
            <p:cNvCxnSpPr/>
            <p:nvPr/>
          </p:nvCxnSpPr>
          <p:spPr>
            <a:xfrm>
              <a:off x="5250180" y="1883664"/>
              <a:ext cx="1691640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Tekst — symbol zastępczy 2"/>
          <p:cNvSpPr>
            <a:spLocks noGrp="1"/>
          </p:cNvSpPr>
          <p:nvPr>
            <p:ph type="body" idx="1"/>
          </p:nvPr>
        </p:nvSpPr>
        <p:spPr>
          <a:xfrm>
            <a:off x="1629156" y="4682062"/>
            <a:ext cx="8939784" cy="457200"/>
          </a:xfrm>
        </p:spPr>
        <p:txBody>
          <a:bodyPr rtlCol="0" anchor="t">
            <a:normAutofit/>
          </a:bodyPr>
          <a:lstStyle>
            <a:lvl1pPr marL="0" indent="0" algn="ctr">
              <a:buNone/>
              <a:tabLst>
                <a:tab pos="2633663" algn="l"/>
              </a:tabLst>
              <a:defRPr sz="1800">
                <a:solidFill>
                  <a:schemeClr val="tx1">
                    <a:lumMod val="95000"/>
                    <a:lumOff val="5000"/>
                  </a:schemeClr>
                </a:solidFill>
                <a:effectLst/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pl-PL"/>
              <a:t>Kliknij, aby edytować style wzorca tekstu</a:t>
            </a:r>
          </a:p>
        </p:txBody>
      </p:sp>
      <p:sp>
        <p:nvSpPr>
          <p:cNvPr id="4" name="Data — symbol zastępczy 3"/>
          <p:cNvSpPr>
            <a:spLocks noGrp="1"/>
          </p:cNvSpPr>
          <p:nvPr>
            <p:ph type="dt" sz="half" idx="10"/>
          </p:nvPr>
        </p:nvSpPr>
        <p:spPr>
          <a:xfrm>
            <a:off x="5318760" y="1344502"/>
            <a:ext cx="1554480" cy="498781"/>
          </a:xfrm>
        </p:spPr>
        <p:txBody>
          <a:bodyPr rtlCol="0"/>
          <a:lstStyle>
            <a:lvl1pPr algn="ctr">
              <a:defRPr lang="en-US" sz="1300" kern="1200" spc="0" baseline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</a:lstStyle>
          <a:p>
            <a:pPr rtl="0"/>
            <a:fld id="{81C9E4F4-16A6-4438-87AB-4F5DC3B5A8D3}" type="datetime1">
              <a:rPr lang="pl-PL" smtClean="0"/>
              <a:t>13.12.2020</a:t>
            </a:fld>
            <a:endParaRPr lang="en-US" dirty="0"/>
          </a:p>
        </p:txBody>
      </p:sp>
      <p:sp>
        <p:nvSpPr>
          <p:cNvPr id="5" name="Stopka — symbol zastępczy 4"/>
          <p:cNvSpPr>
            <a:spLocks noGrp="1"/>
          </p:cNvSpPr>
          <p:nvPr>
            <p:ph type="ftr" sz="quarter" idx="11"/>
          </p:nvPr>
        </p:nvSpPr>
        <p:spPr>
          <a:xfrm>
            <a:off x="1629157" y="5177408"/>
            <a:ext cx="5660134" cy="228600"/>
          </a:xfrm>
        </p:spPr>
        <p:txBody>
          <a:bodyPr rtlCol="0"/>
          <a:lstStyle>
            <a:lvl1pPr algn="l"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rtl="0"/>
            <a:endParaRPr lang="en-US" dirty="0"/>
          </a:p>
        </p:txBody>
      </p:sp>
      <p:sp>
        <p:nvSpPr>
          <p:cNvPr id="6" name="Numer slajdu — symbol zastępczy 5"/>
          <p:cNvSpPr>
            <a:spLocks noGrp="1"/>
          </p:cNvSpPr>
          <p:nvPr>
            <p:ph type="sldNum" sz="quarter" idx="12"/>
          </p:nvPr>
        </p:nvSpPr>
        <p:spPr>
          <a:xfrm>
            <a:off x="8604504" y="5177408"/>
            <a:ext cx="1958339" cy="228600"/>
          </a:xfrm>
        </p:spPr>
        <p:txBody>
          <a:bodyPr rtlCol="0"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rtl="0"/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60714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ytuł 7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Zawartość — symbol zastępczy 2"/>
          <p:cNvSpPr>
            <a:spLocks noGrp="1"/>
          </p:cNvSpPr>
          <p:nvPr>
            <p:ph sz="half" idx="1"/>
          </p:nvPr>
        </p:nvSpPr>
        <p:spPr>
          <a:xfrm>
            <a:off x="1066800" y="2103120"/>
            <a:ext cx="4663440" cy="3749040"/>
          </a:xfrm>
        </p:spPr>
        <p:txBody>
          <a:bodyPr rtlCol="0"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pl-PL"/>
              <a:t>Kliknij, aby edytować style wzorca tekstu</a:t>
            </a:r>
          </a:p>
          <a:p>
            <a:pPr lvl="1" rtl="0"/>
            <a:r>
              <a:rPr lang="pl-PL"/>
              <a:t>Drugi poziom</a:t>
            </a:r>
          </a:p>
          <a:p>
            <a:pPr lvl="2" rtl="0"/>
            <a:r>
              <a:rPr lang="pl-PL"/>
              <a:t>Trzeci poziom</a:t>
            </a:r>
          </a:p>
          <a:p>
            <a:pPr lvl="3" rtl="0"/>
            <a:r>
              <a:rPr lang="pl-PL"/>
              <a:t>Czwarty poziom</a:t>
            </a:r>
          </a:p>
          <a:p>
            <a:pPr lvl="4" rtl="0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Zawartość — symbol zastępczy 3"/>
          <p:cNvSpPr>
            <a:spLocks noGrp="1"/>
          </p:cNvSpPr>
          <p:nvPr>
            <p:ph sz="half" idx="2"/>
          </p:nvPr>
        </p:nvSpPr>
        <p:spPr>
          <a:xfrm>
            <a:off x="6461760" y="2103120"/>
            <a:ext cx="4663440" cy="3749040"/>
          </a:xfrm>
        </p:spPr>
        <p:txBody>
          <a:bodyPr rtlCol="0"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pl-PL"/>
              <a:t>Kliknij, aby edytować style wzorca tekstu</a:t>
            </a:r>
          </a:p>
          <a:p>
            <a:pPr lvl="1" rtl="0"/>
            <a:r>
              <a:rPr lang="pl-PL"/>
              <a:t>Drugi poziom</a:t>
            </a:r>
          </a:p>
          <a:p>
            <a:pPr lvl="2" rtl="0"/>
            <a:r>
              <a:rPr lang="pl-PL"/>
              <a:t>Trzeci poziom</a:t>
            </a:r>
          </a:p>
          <a:p>
            <a:pPr lvl="3" rtl="0"/>
            <a:r>
              <a:rPr lang="pl-PL"/>
              <a:t>Czwarty poziom</a:t>
            </a:r>
          </a:p>
          <a:p>
            <a:pPr lvl="4" rtl="0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Data — symbol zastępczy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8F9E9CAD-0F3C-4A80-BB5E-125D14EA3F8F}" type="datetime1">
              <a:rPr lang="pl-PL" smtClean="0"/>
              <a:t>13.12.2020</a:t>
            </a:fld>
            <a:endParaRPr lang="en-US" dirty="0"/>
          </a:p>
        </p:txBody>
      </p:sp>
      <p:sp>
        <p:nvSpPr>
          <p:cNvPr id="6" name="Stopka — symbol zastępczy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7" name="Numer slajdu — symbol zastępczy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46721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kst — symbol zastępczy 2"/>
          <p:cNvSpPr>
            <a:spLocks noGrp="1"/>
          </p:cNvSpPr>
          <p:nvPr>
            <p:ph type="body" idx="1"/>
          </p:nvPr>
        </p:nvSpPr>
        <p:spPr>
          <a:xfrm>
            <a:off x="1069848" y="2074334"/>
            <a:ext cx="4663440" cy="640080"/>
          </a:xfrm>
        </p:spPr>
        <p:txBody>
          <a:bodyPr rtlCol="0" anchor="ctr">
            <a:normAutofit/>
          </a:bodyPr>
          <a:lstStyle>
            <a:lvl1pPr marL="0" indent="0" algn="l">
              <a:spcBef>
                <a:spcPts val="0"/>
              </a:spcBef>
              <a:buNone/>
              <a:defRPr sz="1900" b="1" i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pl-PL"/>
              <a:t>Kliknij, aby edytować style wzorca tekstu</a:t>
            </a:r>
          </a:p>
        </p:txBody>
      </p:sp>
      <p:sp>
        <p:nvSpPr>
          <p:cNvPr id="4" name="Zawartość — symbol zastępczy 3"/>
          <p:cNvSpPr>
            <a:spLocks noGrp="1"/>
          </p:cNvSpPr>
          <p:nvPr>
            <p:ph sz="half" idx="2"/>
          </p:nvPr>
        </p:nvSpPr>
        <p:spPr>
          <a:xfrm>
            <a:off x="1069848" y="2792472"/>
            <a:ext cx="4663440" cy="3163825"/>
          </a:xfrm>
        </p:spPr>
        <p:txBody>
          <a:bodyPr rtlCol="0"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pl-PL"/>
              <a:t>Kliknij, aby edytować style wzorca tekstu</a:t>
            </a:r>
          </a:p>
          <a:p>
            <a:pPr lvl="1" rtl="0"/>
            <a:r>
              <a:rPr lang="pl-PL"/>
              <a:t>Drugi poziom</a:t>
            </a:r>
          </a:p>
          <a:p>
            <a:pPr lvl="2" rtl="0"/>
            <a:r>
              <a:rPr lang="pl-PL"/>
              <a:t>Trzeci poziom</a:t>
            </a:r>
          </a:p>
          <a:p>
            <a:pPr lvl="3" rtl="0"/>
            <a:r>
              <a:rPr lang="pl-PL"/>
              <a:t>Czwarty poziom</a:t>
            </a:r>
          </a:p>
          <a:p>
            <a:pPr lvl="4" rtl="0"/>
            <a:r>
              <a:rPr lang="pl-PL"/>
              <a:t>Piąty poziom</a:t>
            </a:r>
            <a:endParaRPr lang="pl"/>
          </a:p>
        </p:txBody>
      </p:sp>
      <p:sp>
        <p:nvSpPr>
          <p:cNvPr id="5" name="Tekst — symbol zastępczy 4"/>
          <p:cNvSpPr>
            <a:spLocks noGrp="1"/>
          </p:cNvSpPr>
          <p:nvPr>
            <p:ph type="body" sz="quarter" idx="3"/>
          </p:nvPr>
        </p:nvSpPr>
        <p:spPr>
          <a:xfrm>
            <a:off x="6458712" y="2074334"/>
            <a:ext cx="4663440" cy="640080"/>
          </a:xfrm>
        </p:spPr>
        <p:txBody>
          <a:bodyPr rtlCol="0" anchor="ctr">
            <a:normAutofit/>
          </a:bodyPr>
          <a:lstStyle>
            <a:lvl1pPr marL="0" indent="0" algn="l">
              <a:spcBef>
                <a:spcPts val="0"/>
              </a:spcBef>
              <a:buNone/>
              <a:defRPr sz="1900" b="1">
                <a:solidFill>
                  <a:schemeClr val="tx1"/>
                </a:solidFill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pl-PL"/>
              <a:t>Kliknij, aby edytować style wzorca tekstu</a:t>
            </a:r>
          </a:p>
        </p:txBody>
      </p:sp>
      <p:sp>
        <p:nvSpPr>
          <p:cNvPr id="6" name="Zawartość — symbol zastępczy 5"/>
          <p:cNvSpPr>
            <a:spLocks noGrp="1"/>
          </p:cNvSpPr>
          <p:nvPr>
            <p:ph sz="quarter" idx="4"/>
          </p:nvPr>
        </p:nvSpPr>
        <p:spPr>
          <a:xfrm>
            <a:off x="6458712" y="2792471"/>
            <a:ext cx="4663440" cy="3164509"/>
          </a:xfrm>
        </p:spPr>
        <p:txBody>
          <a:bodyPr rtlCol="0"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pl-PL"/>
              <a:t>Kliknij, aby edytować style wzorca tekstu</a:t>
            </a:r>
          </a:p>
          <a:p>
            <a:pPr lvl="1" rtl="0"/>
            <a:r>
              <a:rPr lang="pl-PL"/>
              <a:t>Drugi poziom</a:t>
            </a:r>
          </a:p>
          <a:p>
            <a:pPr lvl="2" rtl="0"/>
            <a:r>
              <a:rPr lang="pl-PL"/>
              <a:t>Trzeci poziom</a:t>
            </a:r>
          </a:p>
          <a:p>
            <a:pPr lvl="3" rtl="0"/>
            <a:r>
              <a:rPr lang="pl-PL"/>
              <a:t>Czwarty poziom</a:t>
            </a:r>
          </a:p>
          <a:p>
            <a:pPr lvl="4" rtl="0"/>
            <a:r>
              <a:rPr lang="pl-PL"/>
              <a:t>Piąty poziom</a:t>
            </a:r>
            <a:endParaRPr lang="pl"/>
          </a:p>
        </p:txBody>
      </p:sp>
      <p:sp>
        <p:nvSpPr>
          <p:cNvPr id="7" name="Data — symbol zastępczy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E22AC233-C75A-4ABB-8E66-F95B5065B39F}" type="datetime1">
              <a:rPr lang="pl-PL" smtClean="0"/>
              <a:t>13.12.2020</a:t>
            </a:fld>
            <a:endParaRPr lang="en-US" dirty="0"/>
          </a:p>
        </p:txBody>
      </p:sp>
      <p:sp>
        <p:nvSpPr>
          <p:cNvPr id="8" name="Stopka — symbol zastępczy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9" name="Numer slajdu — symbol zastępczy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99607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Data — symbol zastępczy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1050CA8E-29E9-4255-834A-5506FCFC9DB9}" type="datetime1">
              <a:rPr lang="pl-PL" smtClean="0"/>
              <a:t>13.12.2020</a:t>
            </a:fld>
            <a:endParaRPr lang="en-US" dirty="0"/>
          </a:p>
        </p:txBody>
      </p:sp>
      <p:sp>
        <p:nvSpPr>
          <p:cNvPr id="4" name="Stopka — symbol zastępczy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5" name="Numer slajdu — symbol zastępczy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74131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a — symbol zastępczy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A883F517-6B00-4EBE-BB1E-5A3C870E7B5B}" type="datetime1">
              <a:rPr lang="pl-PL" smtClean="0"/>
              <a:t>13.12.2020</a:t>
            </a:fld>
            <a:endParaRPr lang="en-US" dirty="0"/>
          </a:p>
        </p:txBody>
      </p:sp>
      <p:sp>
        <p:nvSpPr>
          <p:cNvPr id="3" name="Stopka — symbol zastępczy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4" name="Numer slajdu — symbol zastępczy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72471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rostokąt 9">
            <a:extLst>
              <a:ext uri="{FF2B5EF4-FFF2-40B4-BE49-F238E27FC236}">
                <a16:creationId xmlns:a16="http://schemas.microsoft.com/office/drawing/2014/main" id="{D5E1BBF9-8BEF-4353-BA68-30AAF9EBD8D8}"/>
              </a:ext>
            </a:extLst>
          </p:cNvPr>
          <p:cNvSpPr/>
          <p:nvPr/>
        </p:nvSpPr>
        <p:spPr>
          <a:xfrm>
            <a:off x="8119870" y="237744"/>
            <a:ext cx="3826596" cy="6382512"/>
          </a:xfrm>
          <a:prstGeom prst="rect">
            <a:avLst/>
          </a:prstGeom>
          <a:solidFill>
            <a:schemeClr val="bg1">
              <a:lumMod val="8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Prostokąt 12">
            <a:extLst>
              <a:ext uri="{FF2B5EF4-FFF2-40B4-BE49-F238E27FC236}">
                <a16:creationId xmlns:a16="http://schemas.microsoft.com/office/drawing/2014/main" id="{5B941C21-2A5D-4912-AB06-1BB0C0EB6AE1}"/>
              </a:ext>
            </a:extLst>
          </p:cNvPr>
          <p:cNvSpPr/>
          <p:nvPr/>
        </p:nvSpPr>
        <p:spPr>
          <a:xfrm>
            <a:off x="8254660" y="374904"/>
            <a:ext cx="3557016" cy="6108192"/>
          </a:xfrm>
          <a:prstGeom prst="rect">
            <a:avLst/>
          </a:prstGeom>
          <a:noFill/>
          <a:ln w="63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458200" y="607392"/>
            <a:ext cx="3161963" cy="1645920"/>
          </a:xfrm>
        </p:spPr>
        <p:txBody>
          <a:bodyPr rtlCol="0" anchor="b">
            <a:norm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3200" b="0" kern="1200" cap="none" spc="0" baseline="0" dirty="0">
                <a:solidFill>
                  <a:schemeClr val="tx1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pPr rtl="0"/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Zawartość — symbol zastępczy 2"/>
          <p:cNvSpPr>
            <a:spLocks noGrp="1"/>
          </p:cNvSpPr>
          <p:nvPr>
            <p:ph idx="1"/>
          </p:nvPr>
        </p:nvSpPr>
        <p:spPr>
          <a:xfrm>
            <a:off x="685800" y="609600"/>
            <a:ext cx="6858000" cy="5334000"/>
          </a:xfrm>
        </p:spPr>
        <p:txBody>
          <a:bodyPr rtlCol="0"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pl-PL"/>
              <a:t>Kliknij, aby edytować style wzorca tekstu</a:t>
            </a:r>
          </a:p>
          <a:p>
            <a:pPr lvl="1" rtl="0"/>
            <a:r>
              <a:rPr lang="pl-PL"/>
              <a:t>Drugi poziom</a:t>
            </a:r>
          </a:p>
          <a:p>
            <a:pPr lvl="2" rtl="0"/>
            <a:r>
              <a:rPr lang="pl-PL"/>
              <a:t>Trzeci poziom</a:t>
            </a:r>
          </a:p>
          <a:p>
            <a:pPr lvl="3" rtl="0"/>
            <a:r>
              <a:rPr lang="pl-PL"/>
              <a:t>Czwarty poziom</a:t>
            </a:r>
          </a:p>
          <a:p>
            <a:pPr lvl="4" rtl="0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Tekst — symbol zastępczy 3"/>
          <p:cNvSpPr>
            <a:spLocks noGrp="1"/>
          </p:cNvSpPr>
          <p:nvPr>
            <p:ph type="body" sz="half" idx="2"/>
          </p:nvPr>
        </p:nvSpPr>
        <p:spPr>
          <a:xfrm>
            <a:off x="8458200" y="2336800"/>
            <a:ext cx="3161963" cy="3606800"/>
          </a:xfrm>
        </p:spPr>
        <p:txBody>
          <a:bodyPr rtlCol="0"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pl-PL"/>
              <a:t>Kliknij, aby edytować style wzorca tekstu</a:t>
            </a:r>
          </a:p>
        </p:txBody>
      </p:sp>
      <p:sp>
        <p:nvSpPr>
          <p:cNvPr id="8" name="Data — symbol zastępczy 7"/>
          <p:cNvSpPr>
            <a:spLocks noGrp="1"/>
          </p:cNvSpPr>
          <p:nvPr>
            <p:ph type="dt" sz="half" idx="10"/>
          </p:nvPr>
        </p:nvSpPr>
        <p:spPr>
          <a:xfrm>
            <a:off x="5588000" y="6035040"/>
            <a:ext cx="1955800" cy="365760"/>
          </a:xfrm>
        </p:spPr>
        <p:txBody>
          <a:bodyPr rtlCol="0"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rtl="0"/>
            <a:fld id="{01960BF6-A2FB-4490-B0E1-2EFE4D703CA1}" type="datetime1">
              <a:rPr lang="pl-PL" smtClean="0"/>
              <a:t>13.12.2020</a:t>
            </a:fld>
            <a:endParaRPr lang="en-US" dirty="0"/>
          </a:p>
        </p:txBody>
      </p:sp>
      <p:sp>
        <p:nvSpPr>
          <p:cNvPr id="9" name="Stopka — symbol zastępczy 8"/>
          <p:cNvSpPr>
            <a:spLocks noGrp="1"/>
          </p:cNvSpPr>
          <p:nvPr>
            <p:ph type="ftr" sz="quarter" idx="11"/>
          </p:nvPr>
        </p:nvSpPr>
        <p:spPr>
          <a:xfrm>
            <a:off x="685801" y="6035040"/>
            <a:ext cx="4584700" cy="365760"/>
          </a:xfrm>
        </p:spPr>
        <p:txBody>
          <a:bodyPr rtlCol="0"/>
          <a:lstStyle>
            <a:lvl1pPr algn="l">
              <a:defRPr/>
            </a:lvl1pPr>
          </a:lstStyle>
          <a:p>
            <a:pPr rtl="0"/>
            <a:endParaRPr lang="en-US" dirty="0"/>
          </a:p>
        </p:txBody>
      </p:sp>
      <p:sp>
        <p:nvSpPr>
          <p:cNvPr id="11" name="Numer slajdu — symbol zastępczy 10"/>
          <p:cNvSpPr>
            <a:spLocks noGrp="1"/>
          </p:cNvSpPr>
          <p:nvPr>
            <p:ph type="sldNum" sz="quarter" idx="12"/>
          </p:nvPr>
        </p:nvSpPr>
        <p:spPr>
          <a:xfrm>
            <a:off x="10396728" y="6035040"/>
            <a:ext cx="1223435" cy="365760"/>
          </a:xfrm>
        </p:spPr>
        <p:txBody>
          <a:bodyPr rtlCol="0"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rtl="0"/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86021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rostokąt 10">
            <a:extLst>
              <a:ext uri="{FF2B5EF4-FFF2-40B4-BE49-F238E27FC236}">
                <a16:creationId xmlns:a16="http://schemas.microsoft.com/office/drawing/2014/main" id="{E687CA98-D9C7-497F-A1DA-7D22F8753BCE}"/>
              </a:ext>
            </a:extLst>
          </p:cNvPr>
          <p:cNvSpPr/>
          <p:nvPr/>
        </p:nvSpPr>
        <p:spPr>
          <a:xfrm>
            <a:off x="8119870" y="237744"/>
            <a:ext cx="3826596" cy="6382512"/>
          </a:xfrm>
          <a:prstGeom prst="rect">
            <a:avLst/>
          </a:prstGeom>
          <a:solidFill>
            <a:schemeClr val="bg1">
              <a:lumMod val="8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Obraz — symbol zastępczy 2"/>
          <p:cNvSpPr>
            <a:spLocks noGrp="1" noChangeAspect="1"/>
          </p:cNvSpPr>
          <p:nvPr>
            <p:ph type="pic" idx="1"/>
          </p:nvPr>
        </p:nvSpPr>
        <p:spPr>
          <a:xfrm>
            <a:off x="228599" y="237744"/>
            <a:ext cx="7696201" cy="6382512"/>
          </a:xfr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rtlCol="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5" name="Data — symbol zastępczy 4"/>
          <p:cNvSpPr>
            <a:spLocks noGrp="1"/>
          </p:cNvSpPr>
          <p:nvPr>
            <p:ph type="dt" sz="half" idx="10"/>
          </p:nvPr>
        </p:nvSpPr>
        <p:spPr>
          <a:xfrm>
            <a:off x="5662337" y="6035040"/>
            <a:ext cx="2071963" cy="365760"/>
          </a:xfrm>
        </p:spPr>
        <p:txBody>
          <a:bodyPr rtlCol="0"/>
          <a:lstStyle>
            <a:lvl1pPr>
              <a:defRPr b="1">
                <a:solidFill>
                  <a:srgbClr val="FFFFFF"/>
                </a:solidFill>
                <a:effectLst>
                  <a:outerShdw blurRad="19050" dist="635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pPr rtl="0"/>
            <a:fld id="{06F68170-BB03-45F9-AA6D-B79E10EA3212}" type="datetime1">
              <a:rPr lang="pl-PL" smtClean="0"/>
              <a:t>13.12.2020</a:t>
            </a:fld>
            <a:endParaRPr lang="en-US" dirty="0"/>
          </a:p>
        </p:txBody>
      </p:sp>
      <p:sp>
        <p:nvSpPr>
          <p:cNvPr id="6" name="Stopka — symbol zastępczy 5"/>
          <p:cNvSpPr>
            <a:spLocks noGrp="1"/>
          </p:cNvSpPr>
          <p:nvPr>
            <p:ph type="ftr" sz="quarter" idx="11"/>
          </p:nvPr>
        </p:nvSpPr>
        <p:spPr>
          <a:xfrm>
            <a:off x="612648" y="6035040"/>
            <a:ext cx="4588002" cy="365760"/>
          </a:xfrm>
        </p:spPr>
        <p:txBody>
          <a:bodyPr rtlCol="0"/>
          <a:lstStyle>
            <a:lvl1pPr marL="0" algn="r" defTabSz="914400" rtl="0" eaLnBrk="1" latinLnBrk="0" hangingPunct="1">
              <a:defRPr lang="en-US" sz="1000" b="1" kern="1200" dirty="0">
                <a:solidFill>
                  <a:srgbClr val="FFFFFF"/>
                </a:solidFill>
                <a:effectLst>
                  <a:outerShdw blurRad="19050" dist="635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pPr algn="l" rtl="0"/>
            <a:endParaRPr lang="en-US" dirty="0"/>
          </a:p>
        </p:txBody>
      </p:sp>
      <p:sp>
        <p:nvSpPr>
          <p:cNvPr id="7" name="Numer slajdu — symbol zastępczy 6"/>
          <p:cNvSpPr>
            <a:spLocks noGrp="1"/>
          </p:cNvSpPr>
          <p:nvPr>
            <p:ph type="sldNum" sz="quarter" idx="12"/>
          </p:nvPr>
        </p:nvSpPr>
        <p:spPr>
          <a:xfrm>
            <a:off x="10396728" y="6035040"/>
            <a:ext cx="1225296" cy="365760"/>
          </a:xfrm>
        </p:spPr>
        <p:txBody>
          <a:bodyPr rtlCol="0"/>
          <a:lstStyle/>
          <a:p>
            <a:pPr rtl="0"/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2" name="Prostokąt 11">
            <a:extLst>
              <a:ext uri="{FF2B5EF4-FFF2-40B4-BE49-F238E27FC236}">
                <a16:creationId xmlns:a16="http://schemas.microsoft.com/office/drawing/2014/main" id="{F8B3D8CC-BB13-41A5-8F34-B8E84A4F9534}"/>
              </a:ext>
            </a:extLst>
          </p:cNvPr>
          <p:cNvSpPr/>
          <p:nvPr/>
        </p:nvSpPr>
        <p:spPr>
          <a:xfrm>
            <a:off x="8254660" y="374904"/>
            <a:ext cx="3557016" cy="6108192"/>
          </a:xfrm>
          <a:prstGeom prst="rect">
            <a:avLst/>
          </a:prstGeom>
          <a:noFill/>
          <a:ln w="63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477250" y="603504"/>
            <a:ext cx="3144774" cy="1645920"/>
          </a:xfrm>
        </p:spPr>
        <p:txBody>
          <a:bodyPr rtlCol="0" anchor="b">
            <a:noAutofit/>
          </a:bodyPr>
          <a:lstStyle>
            <a:lvl1pPr algn="l">
              <a:lnSpc>
                <a:spcPct val="100000"/>
              </a:lnSpc>
              <a:defRPr sz="3200" b="0">
                <a:solidFill>
                  <a:schemeClr val="tx1"/>
                </a:solidFill>
                <a:latin typeface="+mj-lt"/>
              </a:defRPr>
            </a:lvl1pPr>
          </a:lstStyle>
          <a:p>
            <a:pPr rtl="0"/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4" name="Tekst — symbol zastępczy 3"/>
          <p:cNvSpPr>
            <a:spLocks noGrp="1"/>
          </p:cNvSpPr>
          <p:nvPr>
            <p:ph type="body" sz="half" idx="2"/>
          </p:nvPr>
        </p:nvSpPr>
        <p:spPr>
          <a:xfrm>
            <a:off x="8477250" y="2386584"/>
            <a:ext cx="3144774" cy="3511296"/>
          </a:xfrm>
        </p:spPr>
        <p:txBody>
          <a:bodyPr rtlCol="0">
            <a:normAutofit/>
          </a:bodyPr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pl-PL"/>
              <a:t>Kliknij, aby edytować style wzorca tekstu</a:t>
            </a:r>
          </a:p>
        </p:txBody>
      </p:sp>
    </p:spTree>
    <p:extLst>
      <p:ext uri="{BB962C8B-B14F-4D97-AF65-F5344CB8AC3E}">
        <p14:creationId xmlns:p14="http://schemas.microsoft.com/office/powerpoint/2010/main" val="26782230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Prostokąt 8">
            <a:extLst>
              <a:ext uri="{FF2B5EF4-FFF2-40B4-BE49-F238E27FC236}">
                <a16:creationId xmlns:a16="http://schemas.microsoft.com/office/drawing/2014/main" id="{1E94681D-2A4C-4A8D-B9B5-31D440D0328D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dirty="0"/>
          </a:p>
        </p:txBody>
      </p:sp>
      <p:sp>
        <p:nvSpPr>
          <p:cNvPr id="7" name="Prostokąt 6"/>
          <p:cNvSpPr/>
          <p:nvPr/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1">
              <a:lumMod val="75000"/>
              <a:alpha val="60000"/>
            </a:schemeClr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8" name="Prostokąt 7"/>
          <p:cNvSpPr/>
          <p:nvPr/>
        </p:nvSpPr>
        <p:spPr>
          <a:xfrm>
            <a:off x="371856" y="374904"/>
            <a:ext cx="11448288" cy="6108192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85000"/>
                <a:lumOff val="15000"/>
              </a:schemeClr>
            </a:solidFill>
            <a:prstDash val="solid"/>
            <a:miter lim="800000"/>
          </a:ln>
          <a:effectLst/>
        </p:spPr>
      </p:sp>
      <p:sp>
        <p:nvSpPr>
          <p:cNvPr id="2" name="Tytuł — symbol zastępczy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rtl="0"/>
            <a:r>
              <a:rPr lang="pl" dirty="0"/>
              <a:t>Kliknij, aby edytować styl wzorca tytułu</a:t>
            </a:r>
            <a:endParaRPr lang="en-US" dirty="0"/>
          </a:p>
        </p:txBody>
      </p:sp>
      <p:sp>
        <p:nvSpPr>
          <p:cNvPr id="3" name="Tekst — symbol zastępczy 2"/>
          <p:cNvSpPr>
            <a:spLocks noGrp="1"/>
          </p:cNvSpPr>
          <p:nvPr>
            <p:ph type="body" idx="1"/>
          </p:nvPr>
        </p:nvSpPr>
        <p:spPr>
          <a:xfrm>
            <a:off x="1066800" y="2103120"/>
            <a:ext cx="10058400" cy="38496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pl"/>
              <a:t>Kliknij, aby edytować style wzorca tekstu</a:t>
            </a:r>
          </a:p>
          <a:p>
            <a:pPr lvl="1" rtl="0"/>
            <a:r>
              <a:rPr lang="pl"/>
              <a:t>Drugi poziom</a:t>
            </a:r>
          </a:p>
          <a:p>
            <a:pPr lvl="2" rtl="0"/>
            <a:r>
              <a:rPr lang="pl"/>
              <a:t>Trzeci poziom</a:t>
            </a:r>
          </a:p>
          <a:p>
            <a:pPr lvl="3" rtl="0"/>
            <a:r>
              <a:rPr lang="pl"/>
              <a:t>Czwarty poziom</a:t>
            </a:r>
          </a:p>
          <a:p>
            <a:pPr lvl="4" rtl="0"/>
            <a:r>
              <a:rPr lang="pl"/>
              <a:t>Piąty poziom</a:t>
            </a:r>
            <a:endParaRPr lang="en-US" dirty="0"/>
          </a:p>
        </p:txBody>
      </p:sp>
      <p:sp>
        <p:nvSpPr>
          <p:cNvPr id="4" name="Data — symbol zastępczy 3"/>
          <p:cNvSpPr>
            <a:spLocks noGrp="1"/>
          </p:cNvSpPr>
          <p:nvPr>
            <p:ph type="dt" sz="half" idx="2"/>
          </p:nvPr>
        </p:nvSpPr>
        <p:spPr>
          <a:xfrm>
            <a:off x="7256794" y="6035040"/>
            <a:ext cx="2893045" cy="365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6A285E77-555D-4FDC-8A83-B62BFEC6F565}" type="datetime1">
              <a:rPr lang="pl-PL" smtClean="0"/>
              <a:t>13.12.2020</a:t>
            </a:fld>
            <a:endParaRPr lang="en-US" dirty="0"/>
          </a:p>
        </p:txBody>
      </p:sp>
      <p:sp>
        <p:nvSpPr>
          <p:cNvPr id="5" name="Stopka — symbol zastępczy 4"/>
          <p:cNvSpPr>
            <a:spLocks noGrp="1"/>
          </p:cNvSpPr>
          <p:nvPr>
            <p:ph type="ftr" sz="quarter" idx="3"/>
          </p:nvPr>
        </p:nvSpPr>
        <p:spPr>
          <a:xfrm>
            <a:off x="1066800" y="6035040"/>
            <a:ext cx="5816600" cy="365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8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rtl="0"/>
            <a:endParaRPr lang="en-US" dirty="0"/>
          </a:p>
        </p:txBody>
      </p:sp>
      <p:sp>
        <p:nvSpPr>
          <p:cNvPr id="6" name="Numer slajdu — symbol zastępczy 5"/>
          <p:cNvSpPr>
            <a:spLocks noGrp="1"/>
          </p:cNvSpPr>
          <p:nvPr>
            <p:ph type="sldNum" sz="quarter" idx="4"/>
          </p:nvPr>
        </p:nvSpPr>
        <p:spPr>
          <a:xfrm>
            <a:off x="10287000" y="6035040"/>
            <a:ext cx="838200" cy="365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15776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65" r:id="rId5"/>
    <p:sldLayoutId id="2147483671" r:id="rId6"/>
    <p:sldLayoutId id="2147483672" r:id="rId7"/>
    <p:sldLayoutId id="2147483662" r:id="rId8"/>
    <p:sldLayoutId id="2147483663" r:id="rId9"/>
    <p:sldLayoutId id="2147483664" r:id="rId10"/>
    <p:sldLayoutId id="2147483666" r:id="rId11"/>
  </p:sldLayoutIdLst>
  <p:hf sldNum="0"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4000" i="0" kern="1200" cap="none" spc="0" baseline="0" dirty="0"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n-ea"/>
          <a:cs typeface="+mn-cs"/>
        </a:defRPr>
      </a:lvl1pPr>
    </p:titleStyle>
    <p:bodyStyle>
      <a:lvl1pPr marL="182880" indent="-182880" algn="l" defTabSz="914400" rtl="0" eaLnBrk="1" latinLnBrk="0" hangingPunct="1">
        <a:lnSpc>
          <a:spcPct val="110000"/>
        </a:lnSpc>
        <a:spcBef>
          <a:spcPts val="900"/>
        </a:spcBef>
        <a:spcAft>
          <a:spcPts val="0"/>
        </a:spcAft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3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az 5" descr="Zbliżenie logo&#10;&#10;Automatycznie generowany opis">
            <a:extLst>
              <a:ext uri="{FF2B5EF4-FFF2-40B4-BE49-F238E27FC236}">
                <a16:creationId xmlns:a16="http://schemas.microsoft.com/office/drawing/2014/main" id="{8045422F-7258-40AC-BD2E-2469AA44892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"/>
          <a:stretch/>
        </p:blipFill>
        <p:spPr>
          <a:xfrm>
            <a:off x="20" y="10"/>
            <a:ext cx="12191979" cy="6857990"/>
          </a:xfrm>
          <a:prstGeom prst="rect">
            <a:avLst/>
          </a:prstGeom>
        </p:spPr>
      </p:pic>
      <p:sp>
        <p:nvSpPr>
          <p:cNvPr id="82" name="Prostokąt 81">
            <a:extLst>
              <a:ext uri="{FF2B5EF4-FFF2-40B4-BE49-F238E27FC236}">
                <a16:creationId xmlns:a16="http://schemas.microsoft.com/office/drawing/2014/main" id="{2644B391-9BFE-445C-A9EC-F544BB85FB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95067" y="1808532"/>
            <a:ext cx="5452527" cy="3240936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 cap="sq" cmpd="sng" algn="ctr">
            <a:noFill/>
            <a:prstDash val="solid"/>
            <a:miter lim="800000"/>
          </a:ln>
          <a:effectLst/>
        </p:spPr>
      </p:sp>
      <p:sp>
        <p:nvSpPr>
          <p:cNvPr id="84" name="Prostokąt 83">
            <a:extLst>
              <a:ext uri="{FF2B5EF4-FFF2-40B4-BE49-F238E27FC236}">
                <a16:creationId xmlns:a16="http://schemas.microsoft.com/office/drawing/2014/main" id="{80F26E69-87D9-4655-AE7B-280A87AA3C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861010" y="1975104"/>
            <a:ext cx="5120640" cy="2907792"/>
          </a:xfrm>
          <a:prstGeom prst="rect">
            <a:avLst/>
          </a:prstGeom>
          <a:noFill/>
          <a:ln w="6350" cap="sq" cmpd="sng" algn="ctr">
            <a:solidFill>
              <a:schemeClr val="tx1"/>
            </a:solidFill>
            <a:prstDash val="solid"/>
            <a:miter lim="800000"/>
          </a:ln>
          <a:effectLst>
            <a:softEdge rad="0"/>
          </a:effectLst>
        </p:spPr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18C3B467-088C-4F3D-A9A7-105C4E1E20C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33793" y="2355459"/>
            <a:ext cx="4775075" cy="770514"/>
          </a:xfrm>
        </p:spPr>
        <p:txBody>
          <a:bodyPr rtlCol="0">
            <a:normAutofit/>
          </a:bodyPr>
          <a:lstStyle/>
          <a:p>
            <a:r>
              <a:rPr lang="pl" sz="44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KIEDY POWSTAŁY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C8722DDC-8EEE-4A06-8DFE-B44871EAA2C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33793" y="3125973"/>
            <a:ext cx="4775075" cy="1562985"/>
          </a:xfrm>
        </p:spPr>
        <p:txBody>
          <a:bodyPr rtlCol="0">
            <a:normAutofit/>
          </a:bodyPr>
          <a:lstStyle/>
          <a:p>
            <a:pPr rtl="0">
              <a:spcAft>
                <a:spcPts val="600"/>
              </a:spcAft>
            </a:pPr>
            <a:r>
              <a:rPr lang="pl-PL" sz="44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SŁYNNE </a:t>
            </a:r>
            <a:br>
              <a:rPr lang="pl-PL" sz="44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pl-PL" sz="44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DZIEŁA SZTUKI</a:t>
            </a:r>
            <a:endParaRPr lang="pl" sz="4400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7" name="Obraz 6" descr="Wolf, Ślad, Lew, Tygrys, Paw, Zwierząt, Żbik, Predator">
            <a:extLst>
              <a:ext uri="{FF2B5EF4-FFF2-40B4-BE49-F238E27FC236}">
                <a16:creationId xmlns:a16="http://schemas.microsoft.com/office/drawing/2014/main" id="{F0CB82F7-7442-45C3-9FA5-1BC1A3778EE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PencilGrayscale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393768">
            <a:off x="734663" y="4708971"/>
            <a:ext cx="1296937" cy="1694657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Symbol zastępczy stopki 4">
            <a:extLst>
              <a:ext uri="{FF2B5EF4-FFF2-40B4-BE49-F238E27FC236}">
                <a16:creationId xmlns:a16="http://schemas.microsoft.com/office/drawing/2014/main" id="{49578C43-21BD-4E2A-AEB0-9479D03BD22B}"/>
              </a:ext>
            </a:extLst>
          </p:cNvPr>
          <p:cNvSpPr>
            <a:spLocks noGrp="1"/>
          </p:cNvSpPr>
          <p:nvPr/>
        </p:nvSpPr>
        <p:spPr>
          <a:xfrm>
            <a:off x="937410" y="6492875"/>
            <a:ext cx="103171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0"/>
            <a:r>
              <a:rPr lang="pl-PL" sz="1000" cap="none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Izabela Kugiel-</a:t>
            </a:r>
            <a:r>
              <a:rPr lang="pl-PL" sz="1000" cap="none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Abuhasna</a:t>
            </a:r>
            <a:r>
              <a:rPr lang="pl-PL" sz="10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pl-PL" sz="1000" i="1" cap="none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Łowcy słów. Podręcznik popularnonaukowy dla cudzoziemców na poziomie B1</a:t>
            </a:r>
            <a:r>
              <a:rPr lang="pl-PL" sz="10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</a:t>
            </a:r>
            <a:r>
              <a:rPr lang="pl-PL" sz="1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pl-PL" sz="1000" cap="none" dirty="0">
                <a:solidFill>
                  <a:srgbClr val="00B0F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www.studiologia.edu.pl/lowcy</a:t>
            </a:r>
            <a:endParaRPr lang="en-US" sz="1000" dirty="0">
              <a:solidFill>
                <a:srgbClr val="00B0F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428075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rostokąt 5">
            <a:extLst>
              <a:ext uri="{FF2B5EF4-FFF2-40B4-BE49-F238E27FC236}">
                <a16:creationId xmlns:a16="http://schemas.microsoft.com/office/drawing/2014/main" id="{17EA4D6A-714D-4FEC-9BCB-6A29BD567052}"/>
              </a:ext>
            </a:extLst>
          </p:cNvPr>
          <p:cNvSpPr/>
          <p:nvPr/>
        </p:nvSpPr>
        <p:spPr>
          <a:xfrm>
            <a:off x="5792778" y="718175"/>
            <a:ext cx="4923272" cy="258532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l-PL" sz="5400" b="1" i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Krzyk</a:t>
            </a:r>
          </a:p>
          <a:p>
            <a:pPr algn="ctr"/>
            <a:r>
              <a:rPr lang="pl-PL" sz="5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Edward Munch</a:t>
            </a:r>
          </a:p>
          <a:p>
            <a:pPr algn="ctr"/>
            <a:r>
              <a:rPr lang="pl-PL" sz="5400" b="1" cap="none" spc="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1893 r.</a:t>
            </a:r>
          </a:p>
        </p:txBody>
      </p:sp>
      <p:sp>
        <p:nvSpPr>
          <p:cNvPr id="7" name="Prostokąt 6">
            <a:extLst>
              <a:ext uri="{FF2B5EF4-FFF2-40B4-BE49-F238E27FC236}">
                <a16:creationId xmlns:a16="http://schemas.microsoft.com/office/drawing/2014/main" id="{0AC04F64-9F4B-453D-BA23-297BDA62203C}"/>
              </a:ext>
            </a:extLst>
          </p:cNvPr>
          <p:cNvSpPr/>
          <p:nvPr/>
        </p:nvSpPr>
        <p:spPr>
          <a:xfrm>
            <a:off x="5888842" y="3428999"/>
            <a:ext cx="4993418" cy="258532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l-PL" sz="54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Obraz powstał </a:t>
            </a:r>
          </a:p>
          <a:p>
            <a:pPr algn="ctr"/>
            <a:r>
              <a:rPr lang="pl-PL" sz="54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pod koniec</a:t>
            </a:r>
          </a:p>
          <a:p>
            <a:pPr algn="ctr"/>
            <a:r>
              <a:rPr lang="pl-PL" sz="54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XIX wieku. </a:t>
            </a:r>
          </a:p>
        </p:txBody>
      </p:sp>
      <p:pic>
        <p:nvPicPr>
          <p:cNvPr id="3" name="Obraz 2">
            <a:extLst>
              <a:ext uri="{FF2B5EF4-FFF2-40B4-BE49-F238E27FC236}">
                <a16:creationId xmlns:a16="http://schemas.microsoft.com/office/drawing/2014/main" id="{53F6CB7D-64C4-4BF1-BD9C-6950D1555EB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057" y="770452"/>
            <a:ext cx="4169144" cy="531709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9336F432-5197-400A-91D9-297CD7F85D5F}"/>
              </a:ext>
            </a:extLst>
          </p:cNvPr>
          <p:cNvSpPr>
            <a:spLocks noGrp="1"/>
          </p:cNvSpPr>
          <p:nvPr/>
        </p:nvSpPr>
        <p:spPr>
          <a:xfrm>
            <a:off x="937410" y="6492875"/>
            <a:ext cx="103171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0"/>
            <a:r>
              <a:rPr lang="pl-PL" sz="1000" cap="none" dirty="0">
                <a:latin typeface="Cambria" panose="02040503050406030204" pitchFamily="18" charset="0"/>
                <a:ea typeface="Cambria" panose="02040503050406030204" pitchFamily="18" charset="0"/>
              </a:rPr>
              <a:t>Izabela Kugiel-</a:t>
            </a:r>
            <a:r>
              <a:rPr lang="pl-PL" sz="1000" cap="none" dirty="0" err="1">
                <a:latin typeface="Cambria" panose="02040503050406030204" pitchFamily="18" charset="0"/>
                <a:ea typeface="Cambria" panose="02040503050406030204" pitchFamily="18" charset="0"/>
              </a:rPr>
              <a:t>Abuhasna</a:t>
            </a:r>
            <a:r>
              <a:rPr lang="pl-PL" sz="1000" dirty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pl-PL" sz="1000" i="1" cap="none" dirty="0">
                <a:latin typeface="Cambria" panose="02040503050406030204" pitchFamily="18" charset="0"/>
                <a:ea typeface="Cambria" panose="02040503050406030204" pitchFamily="18" charset="0"/>
              </a:rPr>
              <a:t>Łowcy słów. Podręcznik popularnonaukowy dla cudzoziemców na poziomie B1</a:t>
            </a:r>
            <a:r>
              <a:rPr lang="pl-PL" sz="1000" dirty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pl-PL" sz="1000" cap="none" dirty="0">
                <a:solidFill>
                  <a:srgbClr val="00B0F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www.studiologia.edu.pl/lowcy</a:t>
            </a:r>
            <a:endParaRPr lang="en-US" sz="1000" dirty="0">
              <a:solidFill>
                <a:srgbClr val="00B0F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72489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  <p:bldP spid="7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rostokąt 5">
            <a:extLst>
              <a:ext uri="{FF2B5EF4-FFF2-40B4-BE49-F238E27FC236}">
                <a16:creationId xmlns:a16="http://schemas.microsoft.com/office/drawing/2014/main" id="{17EA4D6A-714D-4FEC-9BCB-6A29BD567052}"/>
              </a:ext>
            </a:extLst>
          </p:cNvPr>
          <p:cNvSpPr/>
          <p:nvPr/>
        </p:nvSpPr>
        <p:spPr>
          <a:xfrm>
            <a:off x="6032555" y="718175"/>
            <a:ext cx="4443717" cy="258532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l-PL" sz="5400" b="1" i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Złota Adela</a:t>
            </a:r>
          </a:p>
          <a:p>
            <a:pPr algn="ctr"/>
            <a:r>
              <a:rPr lang="pl-PL" sz="5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Gustaw Klimt</a:t>
            </a:r>
          </a:p>
          <a:p>
            <a:pPr algn="ctr"/>
            <a:r>
              <a:rPr lang="pl-PL" sz="5400" b="1" cap="none" spc="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około 1907 r.</a:t>
            </a:r>
          </a:p>
        </p:txBody>
      </p:sp>
      <p:sp>
        <p:nvSpPr>
          <p:cNvPr id="7" name="Prostokąt 6">
            <a:extLst>
              <a:ext uri="{FF2B5EF4-FFF2-40B4-BE49-F238E27FC236}">
                <a16:creationId xmlns:a16="http://schemas.microsoft.com/office/drawing/2014/main" id="{0AC04F64-9F4B-453D-BA23-297BDA62203C}"/>
              </a:ext>
            </a:extLst>
          </p:cNvPr>
          <p:cNvSpPr/>
          <p:nvPr/>
        </p:nvSpPr>
        <p:spPr>
          <a:xfrm>
            <a:off x="5331073" y="3428999"/>
            <a:ext cx="6449201" cy="258532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l-PL" sz="54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Obraz powstał </a:t>
            </a:r>
          </a:p>
          <a:p>
            <a:pPr algn="ctr"/>
            <a:r>
              <a:rPr lang="pl-PL" sz="54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w 1. dziesięcioleciu</a:t>
            </a:r>
          </a:p>
          <a:p>
            <a:pPr algn="ctr"/>
            <a:r>
              <a:rPr lang="pl-PL" sz="54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XX w.  </a:t>
            </a:r>
          </a:p>
        </p:txBody>
      </p:sp>
      <p:pic>
        <p:nvPicPr>
          <p:cNvPr id="8" name="Obraz 7">
            <a:extLst>
              <a:ext uri="{FF2B5EF4-FFF2-40B4-BE49-F238E27FC236}">
                <a16:creationId xmlns:a16="http://schemas.microsoft.com/office/drawing/2014/main" id="{41A29F50-02B3-4A48-B184-D3A047D2899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265" y="1268999"/>
            <a:ext cx="4314607" cy="43200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C3A82256-F798-4FFE-8DC6-7168ED13ACA5}"/>
              </a:ext>
            </a:extLst>
          </p:cNvPr>
          <p:cNvSpPr>
            <a:spLocks noGrp="1"/>
          </p:cNvSpPr>
          <p:nvPr/>
        </p:nvSpPr>
        <p:spPr>
          <a:xfrm>
            <a:off x="937410" y="6492875"/>
            <a:ext cx="103171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0"/>
            <a:r>
              <a:rPr lang="pl-PL" sz="1000" cap="none" dirty="0">
                <a:latin typeface="Cambria" panose="02040503050406030204" pitchFamily="18" charset="0"/>
                <a:ea typeface="Cambria" panose="02040503050406030204" pitchFamily="18" charset="0"/>
              </a:rPr>
              <a:t>Izabela Kugiel-</a:t>
            </a:r>
            <a:r>
              <a:rPr lang="pl-PL" sz="1000" cap="none" dirty="0" err="1">
                <a:latin typeface="Cambria" panose="02040503050406030204" pitchFamily="18" charset="0"/>
                <a:ea typeface="Cambria" panose="02040503050406030204" pitchFamily="18" charset="0"/>
              </a:rPr>
              <a:t>Abuhasna</a:t>
            </a:r>
            <a:r>
              <a:rPr lang="pl-PL" sz="1000" dirty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pl-PL" sz="1000" i="1" cap="none" dirty="0">
                <a:latin typeface="Cambria" panose="02040503050406030204" pitchFamily="18" charset="0"/>
                <a:ea typeface="Cambria" panose="02040503050406030204" pitchFamily="18" charset="0"/>
              </a:rPr>
              <a:t>Łowcy słów. Podręcznik popularnonaukowy dla cudzoziemców na poziomie B1</a:t>
            </a:r>
            <a:r>
              <a:rPr lang="pl-PL" sz="1000" dirty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pl-PL" sz="1000" cap="none" dirty="0">
                <a:solidFill>
                  <a:srgbClr val="00B0F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www.studiologia.edu.pl/lowcy</a:t>
            </a:r>
            <a:endParaRPr lang="en-US" sz="1000" dirty="0">
              <a:solidFill>
                <a:srgbClr val="00B0F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67825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"/>
                            </p:stCondLst>
                            <p:childTnLst>
                              <p:par>
                                <p:cTn id="2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  <p:bldP spid="7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rostokąt 5">
            <a:extLst>
              <a:ext uri="{FF2B5EF4-FFF2-40B4-BE49-F238E27FC236}">
                <a16:creationId xmlns:a16="http://schemas.microsoft.com/office/drawing/2014/main" id="{17EA4D6A-714D-4FEC-9BCB-6A29BD567052}"/>
              </a:ext>
            </a:extLst>
          </p:cNvPr>
          <p:cNvSpPr/>
          <p:nvPr/>
        </p:nvSpPr>
        <p:spPr>
          <a:xfrm>
            <a:off x="1053754" y="4084456"/>
            <a:ext cx="5074210" cy="230832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l-PL" sz="4800" b="1" i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Trwałość pamięci</a:t>
            </a:r>
          </a:p>
          <a:p>
            <a:pPr algn="ctr"/>
            <a:r>
              <a:rPr lang="pl-PL" sz="48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Salvadore</a:t>
            </a:r>
            <a:r>
              <a:rPr lang="pl-PL" sz="48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 Dali </a:t>
            </a:r>
          </a:p>
          <a:p>
            <a:pPr algn="ctr"/>
            <a:r>
              <a:rPr lang="pl-PL" sz="48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1931 r.</a:t>
            </a:r>
          </a:p>
        </p:txBody>
      </p:sp>
      <p:sp>
        <p:nvSpPr>
          <p:cNvPr id="7" name="Prostokąt 6">
            <a:extLst>
              <a:ext uri="{FF2B5EF4-FFF2-40B4-BE49-F238E27FC236}">
                <a16:creationId xmlns:a16="http://schemas.microsoft.com/office/drawing/2014/main" id="{0AC04F64-9F4B-453D-BA23-297BDA62203C}"/>
              </a:ext>
            </a:extLst>
          </p:cNvPr>
          <p:cNvSpPr/>
          <p:nvPr/>
        </p:nvSpPr>
        <p:spPr>
          <a:xfrm>
            <a:off x="6780715" y="4084456"/>
            <a:ext cx="4473148" cy="230832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l-PL" sz="48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Obraz powstał </a:t>
            </a:r>
          </a:p>
          <a:p>
            <a:pPr algn="ctr"/>
            <a:r>
              <a:rPr lang="pl-PL" sz="48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w 2. połowie</a:t>
            </a:r>
          </a:p>
          <a:p>
            <a:pPr algn="ctr"/>
            <a:r>
              <a:rPr lang="pl-PL" sz="48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XX wieku.</a:t>
            </a:r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5F84ED96-F77A-409D-88D0-BAC0DDA498E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0859" y="510455"/>
            <a:ext cx="5010282" cy="357400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8" name="Symbol zastępczy stopki 4">
            <a:extLst>
              <a:ext uri="{FF2B5EF4-FFF2-40B4-BE49-F238E27FC236}">
                <a16:creationId xmlns:a16="http://schemas.microsoft.com/office/drawing/2014/main" id="{B983917C-3604-4525-858B-3733FCF6CB98}"/>
              </a:ext>
            </a:extLst>
          </p:cNvPr>
          <p:cNvSpPr>
            <a:spLocks noGrp="1"/>
          </p:cNvSpPr>
          <p:nvPr/>
        </p:nvSpPr>
        <p:spPr>
          <a:xfrm>
            <a:off x="937410" y="6492875"/>
            <a:ext cx="103171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0"/>
            <a:r>
              <a:rPr lang="pl-PL" sz="1000" cap="none" dirty="0">
                <a:latin typeface="Cambria" panose="02040503050406030204" pitchFamily="18" charset="0"/>
                <a:ea typeface="Cambria" panose="02040503050406030204" pitchFamily="18" charset="0"/>
              </a:rPr>
              <a:t>Izabela Kugiel-</a:t>
            </a:r>
            <a:r>
              <a:rPr lang="pl-PL" sz="1000" cap="none" dirty="0" err="1">
                <a:latin typeface="Cambria" panose="02040503050406030204" pitchFamily="18" charset="0"/>
                <a:ea typeface="Cambria" panose="02040503050406030204" pitchFamily="18" charset="0"/>
              </a:rPr>
              <a:t>Abuhasna</a:t>
            </a:r>
            <a:r>
              <a:rPr lang="pl-PL" sz="1000" dirty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pl-PL" sz="1000" i="1" cap="none" dirty="0">
                <a:latin typeface="Cambria" panose="02040503050406030204" pitchFamily="18" charset="0"/>
                <a:ea typeface="Cambria" panose="02040503050406030204" pitchFamily="18" charset="0"/>
              </a:rPr>
              <a:t>Łowcy słów. Podręcznik popularnonaukowy dla cudzoziemców na poziomie B1</a:t>
            </a:r>
            <a:r>
              <a:rPr lang="pl-PL" sz="1000" dirty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pl-PL" sz="1000" cap="none" dirty="0">
                <a:solidFill>
                  <a:srgbClr val="00B0F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www.studiologia.edu.pl/lowcy</a:t>
            </a:r>
            <a:endParaRPr lang="en-US" sz="1000" dirty="0">
              <a:solidFill>
                <a:srgbClr val="00B0F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23368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  <p:bldP spid="7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rostokąt 5">
            <a:extLst>
              <a:ext uri="{FF2B5EF4-FFF2-40B4-BE49-F238E27FC236}">
                <a16:creationId xmlns:a16="http://schemas.microsoft.com/office/drawing/2014/main" id="{17EA4D6A-714D-4FEC-9BCB-6A29BD567052}"/>
              </a:ext>
            </a:extLst>
          </p:cNvPr>
          <p:cNvSpPr/>
          <p:nvPr/>
        </p:nvSpPr>
        <p:spPr>
          <a:xfrm>
            <a:off x="1578419" y="4084456"/>
            <a:ext cx="4024884" cy="230832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l-PL" sz="4800" b="1" i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Guernica</a:t>
            </a:r>
          </a:p>
          <a:p>
            <a:pPr algn="ctr"/>
            <a:r>
              <a:rPr lang="pl-PL" sz="48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Pablo Picasso</a:t>
            </a:r>
          </a:p>
          <a:p>
            <a:pPr algn="ctr"/>
            <a:r>
              <a:rPr lang="pl-PL" sz="48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1937 r.</a:t>
            </a:r>
          </a:p>
        </p:txBody>
      </p:sp>
      <p:sp>
        <p:nvSpPr>
          <p:cNvPr id="7" name="Prostokąt 6">
            <a:extLst>
              <a:ext uri="{FF2B5EF4-FFF2-40B4-BE49-F238E27FC236}">
                <a16:creationId xmlns:a16="http://schemas.microsoft.com/office/drawing/2014/main" id="{0AC04F64-9F4B-453D-BA23-297BDA62203C}"/>
              </a:ext>
            </a:extLst>
          </p:cNvPr>
          <p:cNvSpPr/>
          <p:nvPr/>
        </p:nvSpPr>
        <p:spPr>
          <a:xfrm>
            <a:off x="6780715" y="4084456"/>
            <a:ext cx="4473148" cy="230832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l-PL" sz="48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Obraz powstał </a:t>
            </a:r>
          </a:p>
          <a:p>
            <a:pPr algn="ctr"/>
            <a:r>
              <a:rPr lang="pl-PL" sz="48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w 4. dekadzie</a:t>
            </a:r>
          </a:p>
          <a:p>
            <a:pPr algn="ctr"/>
            <a:r>
              <a:rPr lang="pl-PL" sz="48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XX wieku.</a:t>
            </a:r>
          </a:p>
        </p:txBody>
      </p:sp>
      <p:pic>
        <p:nvPicPr>
          <p:cNvPr id="8" name="Obraz 7">
            <a:extLst>
              <a:ext uri="{FF2B5EF4-FFF2-40B4-BE49-F238E27FC236}">
                <a16:creationId xmlns:a16="http://schemas.microsoft.com/office/drawing/2014/main" id="{EF43F82A-95BD-43BF-B999-8ADA5AD6649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00623" y="624092"/>
            <a:ext cx="7190755" cy="326897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964D7C86-A3C1-481F-BDFA-1C5B8D0E884E}"/>
              </a:ext>
            </a:extLst>
          </p:cNvPr>
          <p:cNvSpPr>
            <a:spLocks noGrp="1"/>
          </p:cNvSpPr>
          <p:nvPr/>
        </p:nvSpPr>
        <p:spPr>
          <a:xfrm>
            <a:off x="937410" y="6492875"/>
            <a:ext cx="103171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0"/>
            <a:r>
              <a:rPr lang="pl-PL" sz="1000" cap="none" dirty="0">
                <a:latin typeface="Cambria" panose="02040503050406030204" pitchFamily="18" charset="0"/>
                <a:ea typeface="Cambria" panose="02040503050406030204" pitchFamily="18" charset="0"/>
              </a:rPr>
              <a:t>Izabela Kugiel-</a:t>
            </a:r>
            <a:r>
              <a:rPr lang="pl-PL" sz="1000" cap="none" dirty="0" err="1">
                <a:latin typeface="Cambria" panose="02040503050406030204" pitchFamily="18" charset="0"/>
                <a:ea typeface="Cambria" panose="02040503050406030204" pitchFamily="18" charset="0"/>
              </a:rPr>
              <a:t>Abuhasna</a:t>
            </a:r>
            <a:r>
              <a:rPr lang="pl-PL" sz="1000" dirty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pl-PL" sz="1000" i="1" cap="none" dirty="0">
                <a:latin typeface="Cambria" panose="02040503050406030204" pitchFamily="18" charset="0"/>
                <a:ea typeface="Cambria" panose="02040503050406030204" pitchFamily="18" charset="0"/>
              </a:rPr>
              <a:t>Łowcy słów. Podręcznik popularnonaukowy dla cudzoziemców na poziomie B1</a:t>
            </a:r>
            <a:r>
              <a:rPr lang="pl-PL" sz="1000" dirty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pl-PL" sz="1000" cap="none" dirty="0">
                <a:solidFill>
                  <a:srgbClr val="00B0F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www.studiologia.edu.pl/lowcy</a:t>
            </a:r>
            <a:endParaRPr lang="en-US" sz="1000" dirty="0">
              <a:solidFill>
                <a:srgbClr val="00B0F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83042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  <p:bldP spid="7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rostokąt 5">
            <a:extLst>
              <a:ext uri="{FF2B5EF4-FFF2-40B4-BE49-F238E27FC236}">
                <a16:creationId xmlns:a16="http://schemas.microsoft.com/office/drawing/2014/main" id="{17EA4D6A-714D-4FEC-9BCB-6A29BD567052}"/>
              </a:ext>
            </a:extLst>
          </p:cNvPr>
          <p:cNvSpPr/>
          <p:nvPr/>
        </p:nvSpPr>
        <p:spPr>
          <a:xfrm>
            <a:off x="2531558" y="569319"/>
            <a:ext cx="9127820" cy="258532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l-PL" sz="5400" b="1" i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Miłosny uścisk wszechświata</a:t>
            </a:r>
          </a:p>
          <a:p>
            <a:pPr algn="ctr"/>
            <a:r>
              <a:rPr lang="pl-PL" sz="5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Frida </a:t>
            </a:r>
            <a:r>
              <a:rPr lang="pl-PL" sz="54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Khalo</a:t>
            </a:r>
            <a:endParaRPr lang="pl-PL" sz="54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ctr"/>
            <a:r>
              <a:rPr lang="pl-PL" sz="5400" b="1" cap="none" spc="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1949 r.</a:t>
            </a:r>
          </a:p>
        </p:txBody>
      </p:sp>
      <p:sp>
        <p:nvSpPr>
          <p:cNvPr id="7" name="Prostokąt 6">
            <a:extLst>
              <a:ext uri="{FF2B5EF4-FFF2-40B4-BE49-F238E27FC236}">
                <a16:creationId xmlns:a16="http://schemas.microsoft.com/office/drawing/2014/main" id="{0AC04F64-9F4B-453D-BA23-297BDA62203C}"/>
              </a:ext>
            </a:extLst>
          </p:cNvPr>
          <p:cNvSpPr/>
          <p:nvPr/>
        </p:nvSpPr>
        <p:spPr>
          <a:xfrm>
            <a:off x="5681908" y="3902977"/>
            <a:ext cx="5683735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l-PL" sz="54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Obraz powstał </a:t>
            </a:r>
          </a:p>
          <a:p>
            <a:pPr algn="ctr"/>
            <a:r>
              <a:rPr lang="pl-PL" sz="54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w połowie XX w.  </a:t>
            </a:r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46737507-F845-41F5-A03A-428F2B34070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7988" y="1653134"/>
            <a:ext cx="3824695" cy="463554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668D6F74-A78C-4C0F-8AE1-8B4F883E8C98}"/>
              </a:ext>
            </a:extLst>
          </p:cNvPr>
          <p:cNvSpPr>
            <a:spLocks noGrp="1"/>
          </p:cNvSpPr>
          <p:nvPr/>
        </p:nvSpPr>
        <p:spPr>
          <a:xfrm>
            <a:off x="937410" y="6492875"/>
            <a:ext cx="103171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0"/>
            <a:r>
              <a:rPr lang="pl-PL" sz="1000" cap="none" dirty="0">
                <a:latin typeface="Cambria" panose="02040503050406030204" pitchFamily="18" charset="0"/>
                <a:ea typeface="Cambria" panose="02040503050406030204" pitchFamily="18" charset="0"/>
              </a:rPr>
              <a:t>Izabela Kugiel-</a:t>
            </a:r>
            <a:r>
              <a:rPr lang="pl-PL" sz="1000" cap="none" dirty="0" err="1">
                <a:latin typeface="Cambria" panose="02040503050406030204" pitchFamily="18" charset="0"/>
                <a:ea typeface="Cambria" panose="02040503050406030204" pitchFamily="18" charset="0"/>
              </a:rPr>
              <a:t>Abuhasna</a:t>
            </a:r>
            <a:r>
              <a:rPr lang="pl-PL" sz="1000" dirty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pl-PL" sz="1000" i="1" cap="none" dirty="0">
                <a:latin typeface="Cambria" panose="02040503050406030204" pitchFamily="18" charset="0"/>
                <a:ea typeface="Cambria" panose="02040503050406030204" pitchFamily="18" charset="0"/>
              </a:rPr>
              <a:t>Łowcy słów. Podręcznik popularnonaukowy dla cudzoziemców na poziomie B1</a:t>
            </a:r>
            <a:r>
              <a:rPr lang="pl-PL" sz="1000" dirty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pl-PL" sz="1000" cap="none" dirty="0">
                <a:solidFill>
                  <a:srgbClr val="00B0F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www.studiologia.edu.pl/lowcy</a:t>
            </a:r>
            <a:endParaRPr lang="en-US" sz="1000" dirty="0">
              <a:solidFill>
                <a:srgbClr val="00B0F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84374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  <p:bldP spid="7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ole tekstowe 2">
            <a:extLst>
              <a:ext uri="{FF2B5EF4-FFF2-40B4-BE49-F238E27FC236}">
                <a16:creationId xmlns:a16="http://schemas.microsoft.com/office/drawing/2014/main" id="{5AFFE069-22AB-48A6-BE3B-D50DD26F65CB}"/>
              </a:ext>
            </a:extLst>
          </p:cNvPr>
          <p:cNvSpPr txBox="1"/>
          <p:nvPr/>
        </p:nvSpPr>
        <p:spPr>
          <a:xfrm>
            <a:off x="2821172" y="2305616"/>
            <a:ext cx="6549656" cy="2246769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l-PL" sz="2800" dirty="0">
                <a:latin typeface="Cambria" panose="02040503050406030204" pitchFamily="18" charset="0"/>
                <a:ea typeface="Cambria" panose="02040503050406030204" pitchFamily="18" charset="0"/>
              </a:rPr>
              <a:t>Izabela Kugiel-</a:t>
            </a:r>
            <a:r>
              <a:rPr lang="pl-PL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Abuhasna</a:t>
            </a:r>
            <a:endParaRPr lang="pl-PL" sz="28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ctr"/>
            <a:r>
              <a:rPr lang="pl-PL" sz="2800" dirty="0">
                <a:latin typeface="Cambria" panose="02040503050406030204" pitchFamily="18" charset="0"/>
                <a:ea typeface="Cambria" panose="02040503050406030204" pitchFamily="18" charset="0"/>
              </a:rPr>
              <a:t>Podręcznik </a:t>
            </a:r>
            <a:r>
              <a:rPr lang="pl-PL" sz="2800" i="1" dirty="0">
                <a:latin typeface="Cambria" panose="02040503050406030204" pitchFamily="18" charset="0"/>
                <a:ea typeface="Cambria" panose="02040503050406030204" pitchFamily="18" charset="0"/>
              </a:rPr>
              <a:t>Łowcy słów</a:t>
            </a:r>
          </a:p>
          <a:p>
            <a:pPr algn="ctr"/>
            <a:r>
              <a:rPr lang="pl-PL" sz="2800" dirty="0">
                <a:latin typeface="Cambria" panose="02040503050406030204" pitchFamily="18" charset="0"/>
                <a:ea typeface="Cambria" panose="02040503050406030204" pitchFamily="18" charset="0"/>
              </a:rPr>
              <a:t>Rozdział XI: </a:t>
            </a:r>
            <a:r>
              <a:rPr lang="pl-PL" sz="2800" i="1" dirty="0">
                <a:latin typeface="Cambria" panose="02040503050406030204" pitchFamily="18" charset="0"/>
                <a:ea typeface="Cambria" panose="02040503050406030204" pitchFamily="18" charset="0"/>
              </a:rPr>
              <a:t>Antropologia</a:t>
            </a:r>
          </a:p>
          <a:p>
            <a:pPr algn="ctr"/>
            <a:r>
              <a:rPr lang="pl-PL" sz="2800" dirty="0">
                <a:latin typeface="Cambria" panose="02040503050406030204" pitchFamily="18" charset="0"/>
                <a:ea typeface="Cambria" panose="02040503050406030204" pitchFamily="18" charset="0"/>
              </a:rPr>
              <a:t>Więcej prezentacji na stronie podręcznika</a:t>
            </a:r>
          </a:p>
          <a:p>
            <a:pPr algn="ctr"/>
            <a:r>
              <a:rPr lang="pl-PL" sz="2800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www.studiologia.edu.pl/lowcy </a:t>
            </a:r>
          </a:p>
        </p:txBody>
      </p:sp>
      <p:pic>
        <p:nvPicPr>
          <p:cNvPr id="4" name="Obraz 3" descr="Wolf, Ślad, Lew, Tygrys, Paw, Zwierząt, Żbik, Predator">
            <a:extLst>
              <a:ext uri="{FF2B5EF4-FFF2-40B4-BE49-F238E27FC236}">
                <a16:creationId xmlns:a16="http://schemas.microsoft.com/office/drawing/2014/main" id="{658B9D7B-AB8C-4EC7-B25B-92A5F800418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encilGrayscale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393768">
            <a:off x="8415806" y="1767221"/>
            <a:ext cx="1296937" cy="169465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137474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rostokąt 2">
            <a:extLst>
              <a:ext uri="{FF2B5EF4-FFF2-40B4-BE49-F238E27FC236}">
                <a16:creationId xmlns:a16="http://schemas.microsoft.com/office/drawing/2014/main" id="{BA5B04F2-6952-4750-88C3-F2489C8860BB}"/>
              </a:ext>
            </a:extLst>
          </p:cNvPr>
          <p:cNvSpPr/>
          <p:nvPr/>
        </p:nvSpPr>
        <p:spPr>
          <a:xfrm>
            <a:off x="1829512" y="1305342"/>
            <a:ext cx="8532977" cy="424731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l-PL" sz="5400" b="1" cap="none" spc="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Oto lista </a:t>
            </a:r>
          </a:p>
          <a:p>
            <a:pPr algn="ctr"/>
            <a:r>
              <a:rPr lang="pl-PL" sz="5400" b="1" cap="none" spc="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najsłynniejszych </a:t>
            </a:r>
          </a:p>
          <a:p>
            <a:pPr algn="ctr"/>
            <a:r>
              <a:rPr lang="pl-PL" sz="5400" b="1" cap="none" spc="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dzieł sztuki na świecie.</a:t>
            </a:r>
          </a:p>
          <a:p>
            <a:pPr algn="ctr"/>
            <a:r>
              <a:rPr lang="pl-PL" sz="5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Zamień rok ich powstania </a:t>
            </a:r>
            <a:br>
              <a:rPr lang="pl-PL" sz="5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pl-PL" sz="5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na ogólniejsze określenie.</a:t>
            </a:r>
            <a:endParaRPr lang="pl-PL" sz="5400" b="1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37FF3374-6619-4FCA-8E6F-2E23280C5F36}"/>
              </a:ext>
            </a:extLst>
          </p:cNvPr>
          <p:cNvSpPr>
            <a:spLocks noGrp="1"/>
          </p:cNvSpPr>
          <p:nvPr/>
        </p:nvSpPr>
        <p:spPr>
          <a:xfrm>
            <a:off x="937410" y="6492875"/>
            <a:ext cx="103171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0"/>
            <a:r>
              <a:rPr lang="pl-PL" sz="1000" cap="none" dirty="0">
                <a:latin typeface="Cambria" panose="02040503050406030204" pitchFamily="18" charset="0"/>
                <a:ea typeface="Cambria" panose="02040503050406030204" pitchFamily="18" charset="0"/>
              </a:rPr>
              <a:t>Izabela Kugiel-</a:t>
            </a:r>
            <a:r>
              <a:rPr lang="pl-PL" sz="1000" cap="none" dirty="0" err="1">
                <a:latin typeface="Cambria" panose="02040503050406030204" pitchFamily="18" charset="0"/>
                <a:ea typeface="Cambria" panose="02040503050406030204" pitchFamily="18" charset="0"/>
              </a:rPr>
              <a:t>Abuhasna</a:t>
            </a:r>
            <a:r>
              <a:rPr lang="pl-PL" sz="1000" dirty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pl-PL" sz="1000" i="1" cap="none" dirty="0">
                <a:latin typeface="Cambria" panose="02040503050406030204" pitchFamily="18" charset="0"/>
                <a:ea typeface="Cambria" panose="02040503050406030204" pitchFamily="18" charset="0"/>
              </a:rPr>
              <a:t>Łowcy słów. Podręcznik popularnonaukowy dla cudzoziemców na poziomie B1</a:t>
            </a:r>
            <a:r>
              <a:rPr lang="pl-PL" sz="1000" dirty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pl-PL" sz="1000" cap="none" dirty="0">
                <a:solidFill>
                  <a:srgbClr val="00B0F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www.studiologia.edu.pl/lowcy</a:t>
            </a:r>
            <a:endParaRPr lang="en-US" sz="1000" dirty="0">
              <a:solidFill>
                <a:srgbClr val="00B0F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2431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rostokąt 5">
            <a:extLst>
              <a:ext uri="{FF2B5EF4-FFF2-40B4-BE49-F238E27FC236}">
                <a16:creationId xmlns:a16="http://schemas.microsoft.com/office/drawing/2014/main" id="{17EA4D6A-714D-4FEC-9BCB-6A29BD567052}"/>
              </a:ext>
            </a:extLst>
          </p:cNvPr>
          <p:cNvSpPr/>
          <p:nvPr/>
        </p:nvSpPr>
        <p:spPr>
          <a:xfrm>
            <a:off x="1085718" y="4039221"/>
            <a:ext cx="5010282" cy="230832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l-PL" sz="4800" b="1" i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Narodziny Wenus</a:t>
            </a:r>
          </a:p>
          <a:p>
            <a:pPr algn="ctr"/>
            <a:r>
              <a:rPr lang="pl-PL" sz="48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Sandro Botticelli</a:t>
            </a:r>
          </a:p>
          <a:p>
            <a:pPr algn="ctr"/>
            <a:r>
              <a:rPr lang="pl-PL" sz="48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około 1485 r.</a:t>
            </a:r>
          </a:p>
        </p:txBody>
      </p:sp>
      <p:sp>
        <p:nvSpPr>
          <p:cNvPr id="7" name="Prostokąt 6">
            <a:extLst>
              <a:ext uri="{FF2B5EF4-FFF2-40B4-BE49-F238E27FC236}">
                <a16:creationId xmlns:a16="http://schemas.microsoft.com/office/drawing/2014/main" id="{0AC04F64-9F4B-453D-BA23-297BDA62203C}"/>
              </a:ext>
            </a:extLst>
          </p:cNvPr>
          <p:cNvSpPr/>
          <p:nvPr/>
        </p:nvSpPr>
        <p:spPr>
          <a:xfrm>
            <a:off x="6791347" y="4039221"/>
            <a:ext cx="4473148" cy="230832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l-PL" sz="48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Obraz powstał </a:t>
            </a:r>
          </a:p>
          <a:p>
            <a:pPr algn="ctr"/>
            <a:r>
              <a:rPr lang="pl-PL" sz="48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w 2. połowie</a:t>
            </a:r>
          </a:p>
          <a:p>
            <a:pPr algn="ctr"/>
            <a:r>
              <a:rPr lang="pl-PL" sz="48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XV wieku.</a:t>
            </a:r>
          </a:p>
        </p:txBody>
      </p:sp>
      <p:pic>
        <p:nvPicPr>
          <p:cNvPr id="3" name="Obraz 2">
            <a:extLst>
              <a:ext uri="{FF2B5EF4-FFF2-40B4-BE49-F238E27FC236}">
                <a16:creationId xmlns:a16="http://schemas.microsoft.com/office/drawing/2014/main" id="{F2DA99AE-25D9-41D8-B9AB-84960B6F65C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3803" y="537514"/>
            <a:ext cx="5584395" cy="350769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1960A8DF-B8E1-4128-A71A-B89AB423B93C}"/>
              </a:ext>
            </a:extLst>
          </p:cNvPr>
          <p:cNvSpPr>
            <a:spLocks noGrp="1"/>
          </p:cNvSpPr>
          <p:nvPr/>
        </p:nvSpPr>
        <p:spPr>
          <a:xfrm>
            <a:off x="937410" y="6492875"/>
            <a:ext cx="103171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0"/>
            <a:r>
              <a:rPr lang="pl-PL" sz="1000" cap="none" dirty="0">
                <a:latin typeface="Cambria" panose="02040503050406030204" pitchFamily="18" charset="0"/>
                <a:ea typeface="Cambria" panose="02040503050406030204" pitchFamily="18" charset="0"/>
              </a:rPr>
              <a:t>Izabela Kugiel-</a:t>
            </a:r>
            <a:r>
              <a:rPr lang="pl-PL" sz="1000" cap="none" dirty="0" err="1">
                <a:latin typeface="Cambria" panose="02040503050406030204" pitchFamily="18" charset="0"/>
                <a:ea typeface="Cambria" panose="02040503050406030204" pitchFamily="18" charset="0"/>
              </a:rPr>
              <a:t>Abuhasna</a:t>
            </a:r>
            <a:r>
              <a:rPr lang="pl-PL" sz="1000" dirty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pl-PL" sz="1000" i="1" cap="none" dirty="0">
                <a:latin typeface="Cambria" panose="02040503050406030204" pitchFamily="18" charset="0"/>
                <a:ea typeface="Cambria" panose="02040503050406030204" pitchFamily="18" charset="0"/>
              </a:rPr>
              <a:t>Łowcy słów. Podręcznik popularnonaukowy dla cudzoziemców na poziomie B1</a:t>
            </a:r>
            <a:r>
              <a:rPr lang="pl-PL" sz="1000" dirty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pl-PL" sz="1000" cap="none" dirty="0">
                <a:solidFill>
                  <a:srgbClr val="00B0F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www.studiologia.edu.pl/lowcy</a:t>
            </a:r>
            <a:endParaRPr lang="en-US" sz="1000" dirty="0">
              <a:solidFill>
                <a:srgbClr val="00B0F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59453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"/>
                            </p:stCondLst>
                            <p:childTnLst>
                              <p:par>
                                <p:cTn id="2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  <p:bldP spid="7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rostokąt 5">
            <a:extLst>
              <a:ext uri="{FF2B5EF4-FFF2-40B4-BE49-F238E27FC236}">
                <a16:creationId xmlns:a16="http://schemas.microsoft.com/office/drawing/2014/main" id="{17EA4D6A-714D-4FEC-9BCB-6A29BD567052}"/>
              </a:ext>
            </a:extLst>
          </p:cNvPr>
          <p:cNvSpPr/>
          <p:nvPr/>
        </p:nvSpPr>
        <p:spPr>
          <a:xfrm>
            <a:off x="722192" y="3978500"/>
            <a:ext cx="6029215" cy="230832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l-PL" sz="4800" b="1" i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Ostatnia wieczerza</a:t>
            </a:r>
          </a:p>
          <a:p>
            <a:pPr algn="ctr"/>
            <a:r>
              <a:rPr lang="pl-PL" sz="48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Leonardo da Vinci</a:t>
            </a:r>
          </a:p>
          <a:p>
            <a:pPr algn="ctr"/>
            <a:r>
              <a:rPr lang="pl-PL" sz="48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między 1494 a 1498</a:t>
            </a:r>
          </a:p>
        </p:txBody>
      </p:sp>
      <p:sp>
        <p:nvSpPr>
          <p:cNvPr id="7" name="Prostokąt 6">
            <a:extLst>
              <a:ext uri="{FF2B5EF4-FFF2-40B4-BE49-F238E27FC236}">
                <a16:creationId xmlns:a16="http://schemas.microsoft.com/office/drawing/2014/main" id="{0AC04F64-9F4B-453D-BA23-297BDA62203C}"/>
              </a:ext>
            </a:extLst>
          </p:cNvPr>
          <p:cNvSpPr/>
          <p:nvPr/>
        </p:nvSpPr>
        <p:spPr>
          <a:xfrm>
            <a:off x="7057161" y="4016190"/>
            <a:ext cx="4473148" cy="230832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l-PL" sz="48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Obraz powstał </a:t>
            </a:r>
          </a:p>
          <a:p>
            <a:pPr algn="ctr"/>
            <a:r>
              <a:rPr lang="pl-PL" sz="48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pod koniec</a:t>
            </a:r>
          </a:p>
          <a:p>
            <a:pPr algn="ctr"/>
            <a:r>
              <a:rPr lang="pl-PL" sz="48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XV wieku. </a:t>
            </a:r>
          </a:p>
        </p:txBody>
      </p:sp>
      <p:pic>
        <p:nvPicPr>
          <p:cNvPr id="3" name="Obraz 2">
            <a:extLst>
              <a:ext uri="{FF2B5EF4-FFF2-40B4-BE49-F238E27FC236}">
                <a16:creationId xmlns:a16="http://schemas.microsoft.com/office/drawing/2014/main" id="{53F39759-1031-4B34-ACED-A0477D86199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8265" y="587601"/>
            <a:ext cx="6395470" cy="333097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6B5C7EE1-97A6-4629-BC1F-ED24BD561621}"/>
              </a:ext>
            </a:extLst>
          </p:cNvPr>
          <p:cNvSpPr>
            <a:spLocks noGrp="1"/>
          </p:cNvSpPr>
          <p:nvPr/>
        </p:nvSpPr>
        <p:spPr>
          <a:xfrm>
            <a:off x="937410" y="6492875"/>
            <a:ext cx="103171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0"/>
            <a:r>
              <a:rPr lang="pl-PL" sz="1000" cap="none" dirty="0">
                <a:latin typeface="Cambria" panose="02040503050406030204" pitchFamily="18" charset="0"/>
                <a:ea typeface="Cambria" panose="02040503050406030204" pitchFamily="18" charset="0"/>
              </a:rPr>
              <a:t>Izabela Kugiel-</a:t>
            </a:r>
            <a:r>
              <a:rPr lang="pl-PL" sz="1000" cap="none" dirty="0" err="1">
                <a:latin typeface="Cambria" panose="02040503050406030204" pitchFamily="18" charset="0"/>
                <a:ea typeface="Cambria" panose="02040503050406030204" pitchFamily="18" charset="0"/>
              </a:rPr>
              <a:t>Abuhasna</a:t>
            </a:r>
            <a:r>
              <a:rPr lang="pl-PL" sz="1000" dirty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pl-PL" sz="1000" i="1" cap="none" dirty="0">
                <a:latin typeface="Cambria" panose="02040503050406030204" pitchFamily="18" charset="0"/>
                <a:ea typeface="Cambria" panose="02040503050406030204" pitchFamily="18" charset="0"/>
              </a:rPr>
              <a:t>Łowcy słów. Podręcznik popularnonaukowy dla cudzoziemców na poziomie B1</a:t>
            </a:r>
            <a:r>
              <a:rPr lang="pl-PL" sz="1000" dirty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pl-PL" sz="1000" cap="none" dirty="0">
                <a:solidFill>
                  <a:srgbClr val="00B0F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www.studiologia.edu.pl/lowcy</a:t>
            </a:r>
            <a:endParaRPr lang="en-US" sz="1000" dirty="0">
              <a:solidFill>
                <a:srgbClr val="00B0F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36787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"/>
                            </p:stCondLst>
                            <p:childTnLst>
                              <p:par>
                                <p:cTn id="2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  <p:bldP spid="7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rostokąt 5">
            <a:extLst>
              <a:ext uri="{FF2B5EF4-FFF2-40B4-BE49-F238E27FC236}">
                <a16:creationId xmlns:a16="http://schemas.microsoft.com/office/drawing/2014/main" id="{17EA4D6A-714D-4FEC-9BCB-6A29BD567052}"/>
              </a:ext>
            </a:extLst>
          </p:cNvPr>
          <p:cNvSpPr/>
          <p:nvPr/>
        </p:nvSpPr>
        <p:spPr>
          <a:xfrm>
            <a:off x="486265" y="4190907"/>
            <a:ext cx="6734985" cy="212365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l-PL" sz="4400" b="1" i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Ogród rozkoszy ziemskich</a:t>
            </a:r>
          </a:p>
          <a:p>
            <a:pPr algn="ctr"/>
            <a:r>
              <a:rPr lang="pl-PL" sz="4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Hieronim Bosch</a:t>
            </a:r>
          </a:p>
          <a:p>
            <a:pPr algn="ctr"/>
            <a:r>
              <a:rPr lang="pl-PL" sz="4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około 1500 r.</a:t>
            </a:r>
          </a:p>
        </p:txBody>
      </p:sp>
      <p:sp>
        <p:nvSpPr>
          <p:cNvPr id="7" name="Prostokąt 6">
            <a:extLst>
              <a:ext uri="{FF2B5EF4-FFF2-40B4-BE49-F238E27FC236}">
                <a16:creationId xmlns:a16="http://schemas.microsoft.com/office/drawing/2014/main" id="{0AC04F64-9F4B-453D-BA23-297BDA62203C}"/>
              </a:ext>
            </a:extLst>
          </p:cNvPr>
          <p:cNvSpPr/>
          <p:nvPr/>
        </p:nvSpPr>
        <p:spPr>
          <a:xfrm>
            <a:off x="7090369" y="4190907"/>
            <a:ext cx="4615366" cy="212365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l-PL" sz="44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Obraz powstał </a:t>
            </a:r>
          </a:p>
          <a:p>
            <a:pPr algn="ctr"/>
            <a:r>
              <a:rPr lang="pl-PL" sz="44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na przełomie </a:t>
            </a:r>
          </a:p>
          <a:p>
            <a:pPr algn="ctr"/>
            <a:r>
              <a:rPr lang="pl-PL" sz="44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XV i XVI stulecia.</a:t>
            </a:r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801BE0F0-44FD-43C2-B47B-9D76BEA7170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3152" y="533486"/>
            <a:ext cx="6845696" cy="364747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98F45CDE-1EAF-430C-979A-BA243D326F5E}"/>
              </a:ext>
            </a:extLst>
          </p:cNvPr>
          <p:cNvSpPr>
            <a:spLocks noGrp="1"/>
          </p:cNvSpPr>
          <p:nvPr/>
        </p:nvSpPr>
        <p:spPr>
          <a:xfrm>
            <a:off x="937410" y="6492875"/>
            <a:ext cx="103171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0"/>
            <a:r>
              <a:rPr lang="pl-PL" sz="1000" cap="none" dirty="0">
                <a:latin typeface="Cambria" panose="02040503050406030204" pitchFamily="18" charset="0"/>
                <a:ea typeface="Cambria" panose="02040503050406030204" pitchFamily="18" charset="0"/>
              </a:rPr>
              <a:t>Izabela Kugiel-</a:t>
            </a:r>
            <a:r>
              <a:rPr lang="pl-PL" sz="1000" cap="none" dirty="0" err="1">
                <a:latin typeface="Cambria" panose="02040503050406030204" pitchFamily="18" charset="0"/>
                <a:ea typeface="Cambria" panose="02040503050406030204" pitchFamily="18" charset="0"/>
              </a:rPr>
              <a:t>Abuhasna</a:t>
            </a:r>
            <a:r>
              <a:rPr lang="pl-PL" sz="1000" dirty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pl-PL" sz="1000" i="1" cap="none" dirty="0">
                <a:latin typeface="Cambria" panose="02040503050406030204" pitchFamily="18" charset="0"/>
                <a:ea typeface="Cambria" panose="02040503050406030204" pitchFamily="18" charset="0"/>
              </a:rPr>
              <a:t>Łowcy słów. Podręcznik popularnonaukowy dla cudzoziemców na poziomie B1</a:t>
            </a:r>
            <a:r>
              <a:rPr lang="pl-PL" sz="1000" dirty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pl-PL" sz="1000" cap="none" dirty="0">
                <a:solidFill>
                  <a:srgbClr val="00B0F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www.studiologia.edu.pl/lowcy</a:t>
            </a:r>
            <a:endParaRPr lang="en-US" sz="1000" dirty="0">
              <a:solidFill>
                <a:srgbClr val="00B0F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49512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  <p:bldP spid="7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>
            <a:extLst>
              <a:ext uri="{FF2B5EF4-FFF2-40B4-BE49-F238E27FC236}">
                <a16:creationId xmlns:a16="http://schemas.microsoft.com/office/drawing/2014/main" id="{CB8B25DC-3097-4DC1-AC16-2E78DE81B6B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6593" y="718175"/>
            <a:ext cx="3638691" cy="542164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6" name="Prostokąt 5">
            <a:extLst>
              <a:ext uri="{FF2B5EF4-FFF2-40B4-BE49-F238E27FC236}">
                <a16:creationId xmlns:a16="http://schemas.microsoft.com/office/drawing/2014/main" id="{17EA4D6A-714D-4FEC-9BCB-6A29BD567052}"/>
              </a:ext>
            </a:extLst>
          </p:cNvPr>
          <p:cNvSpPr/>
          <p:nvPr/>
        </p:nvSpPr>
        <p:spPr>
          <a:xfrm>
            <a:off x="5286678" y="718175"/>
            <a:ext cx="5935471" cy="258532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l-PL" sz="5400" b="1" i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Mona Lisa</a:t>
            </a:r>
          </a:p>
          <a:p>
            <a:pPr algn="ctr"/>
            <a:r>
              <a:rPr lang="pl-PL" sz="5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Leonardo da Vinci</a:t>
            </a:r>
          </a:p>
          <a:p>
            <a:pPr algn="ctr"/>
            <a:r>
              <a:rPr lang="pl-PL" sz="5400" b="1" cap="none" spc="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(1503-1507 r.)</a:t>
            </a:r>
          </a:p>
        </p:txBody>
      </p:sp>
      <p:sp>
        <p:nvSpPr>
          <p:cNvPr id="7" name="Prostokąt 6">
            <a:extLst>
              <a:ext uri="{FF2B5EF4-FFF2-40B4-BE49-F238E27FC236}">
                <a16:creationId xmlns:a16="http://schemas.microsoft.com/office/drawing/2014/main" id="{0AC04F64-9F4B-453D-BA23-297BDA62203C}"/>
              </a:ext>
            </a:extLst>
          </p:cNvPr>
          <p:cNvSpPr/>
          <p:nvPr/>
        </p:nvSpPr>
        <p:spPr>
          <a:xfrm>
            <a:off x="5888842" y="3428999"/>
            <a:ext cx="4993418" cy="258532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l-PL" sz="54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Obraz powstał </a:t>
            </a:r>
          </a:p>
          <a:p>
            <a:pPr algn="ctr"/>
            <a:r>
              <a:rPr lang="pl-PL" sz="54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na początku </a:t>
            </a:r>
          </a:p>
          <a:p>
            <a:pPr algn="ctr"/>
            <a:r>
              <a:rPr lang="pl-PL" sz="54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XVI wieku. </a:t>
            </a:r>
          </a:p>
        </p:txBody>
      </p:sp>
      <p:sp>
        <p:nvSpPr>
          <p:cNvPr id="8" name="Symbol zastępczy stopki 4">
            <a:extLst>
              <a:ext uri="{FF2B5EF4-FFF2-40B4-BE49-F238E27FC236}">
                <a16:creationId xmlns:a16="http://schemas.microsoft.com/office/drawing/2014/main" id="{D560D685-181D-4024-ABD9-CF718F30061D}"/>
              </a:ext>
            </a:extLst>
          </p:cNvPr>
          <p:cNvSpPr>
            <a:spLocks noGrp="1"/>
          </p:cNvSpPr>
          <p:nvPr/>
        </p:nvSpPr>
        <p:spPr>
          <a:xfrm>
            <a:off x="937410" y="6492875"/>
            <a:ext cx="103171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0"/>
            <a:r>
              <a:rPr lang="pl-PL" sz="1000" cap="none" dirty="0">
                <a:latin typeface="Cambria" panose="02040503050406030204" pitchFamily="18" charset="0"/>
                <a:ea typeface="Cambria" panose="02040503050406030204" pitchFamily="18" charset="0"/>
              </a:rPr>
              <a:t>Izabela Kugiel-</a:t>
            </a:r>
            <a:r>
              <a:rPr lang="pl-PL" sz="1000" cap="none" dirty="0" err="1">
                <a:latin typeface="Cambria" panose="02040503050406030204" pitchFamily="18" charset="0"/>
                <a:ea typeface="Cambria" panose="02040503050406030204" pitchFamily="18" charset="0"/>
              </a:rPr>
              <a:t>Abuhasna</a:t>
            </a:r>
            <a:r>
              <a:rPr lang="pl-PL" sz="1000" dirty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pl-PL" sz="1000" i="1" cap="none" dirty="0">
                <a:latin typeface="Cambria" panose="02040503050406030204" pitchFamily="18" charset="0"/>
                <a:ea typeface="Cambria" panose="02040503050406030204" pitchFamily="18" charset="0"/>
              </a:rPr>
              <a:t>Łowcy słów. Podręcznik popularnonaukowy dla cudzoziemców na poziomie B1</a:t>
            </a:r>
            <a:r>
              <a:rPr lang="pl-PL" sz="1000" dirty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pl-PL" sz="1000" cap="none" dirty="0">
                <a:solidFill>
                  <a:srgbClr val="00B0F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www.studiologia.edu.pl/lowcy</a:t>
            </a:r>
            <a:endParaRPr lang="en-US" sz="1000" dirty="0">
              <a:solidFill>
                <a:srgbClr val="00B0F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20497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"/>
                            </p:stCondLst>
                            <p:childTnLst>
                              <p:par>
                                <p:cTn id="2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  <p:bldP spid="7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rostokąt 5">
            <a:extLst>
              <a:ext uri="{FF2B5EF4-FFF2-40B4-BE49-F238E27FC236}">
                <a16:creationId xmlns:a16="http://schemas.microsoft.com/office/drawing/2014/main" id="{17EA4D6A-714D-4FEC-9BCB-6A29BD567052}"/>
              </a:ext>
            </a:extLst>
          </p:cNvPr>
          <p:cNvSpPr/>
          <p:nvPr/>
        </p:nvSpPr>
        <p:spPr>
          <a:xfrm>
            <a:off x="1053415" y="4067430"/>
            <a:ext cx="5345501" cy="230832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l-PL" sz="4800" b="1" i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Stworzenie Adama</a:t>
            </a:r>
          </a:p>
          <a:p>
            <a:pPr algn="ctr"/>
            <a:r>
              <a:rPr lang="pl-PL" sz="48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Michał Anioł</a:t>
            </a:r>
          </a:p>
          <a:p>
            <a:pPr algn="ctr"/>
            <a:r>
              <a:rPr lang="pl-PL" sz="48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około 1511 r.</a:t>
            </a:r>
          </a:p>
        </p:txBody>
      </p:sp>
      <p:sp>
        <p:nvSpPr>
          <p:cNvPr id="7" name="Prostokąt 6">
            <a:extLst>
              <a:ext uri="{FF2B5EF4-FFF2-40B4-BE49-F238E27FC236}">
                <a16:creationId xmlns:a16="http://schemas.microsoft.com/office/drawing/2014/main" id="{0AC04F64-9F4B-453D-BA23-297BDA62203C}"/>
              </a:ext>
            </a:extLst>
          </p:cNvPr>
          <p:cNvSpPr/>
          <p:nvPr/>
        </p:nvSpPr>
        <p:spPr>
          <a:xfrm>
            <a:off x="6993366" y="4083855"/>
            <a:ext cx="4473148" cy="230832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l-PL" sz="48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Obraz powstał </a:t>
            </a:r>
          </a:p>
          <a:p>
            <a:pPr algn="ctr"/>
            <a:r>
              <a:rPr lang="pl-PL" sz="48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na początku </a:t>
            </a:r>
          </a:p>
          <a:p>
            <a:pPr algn="ctr"/>
            <a:r>
              <a:rPr lang="pl-PL" sz="48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XVI stulecia.</a:t>
            </a:r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69752827-2076-47F2-9B49-76F8D2B7596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1901" y="606574"/>
            <a:ext cx="7113019" cy="33120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B5AE66EE-8F45-4AE0-AD8B-450FF10521D7}"/>
              </a:ext>
            </a:extLst>
          </p:cNvPr>
          <p:cNvSpPr>
            <a:spLocks noGrp="1"/>
          </p:cNvSpPr>
          <p:nvPr/>
        </p:nvSpPr>
        <p:spPr>
          <a:xfrm>
            <a:off x="937410" y="6492875"/>
            <a:ext cx="103171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0"/>
            <a:r>
              <a:rPr lang="pl-PL" sz="1000" cap="none" dirty="0">
                <a:latin typeface="Cambria" panose="02040503050406030204" pitchFamily="18" charset="0"/>
                <a:ea typeface="Cambria" panose="02040503050406030204" pitchFamily="18" charset="0"/>
              </a:rPr>
              <a:t>Izabela Kugiel-</a:t>
            </a:r>
            <a:r>
              <a:rPr lang="pl-PL" sz="1000" cap="none" dirty="0" err="1">
                <a:latin typeface="Cambria" panose="02040503050406030204" pitchFamily="18" charset="0"/>
                <a:ea typeface="Cambria" panose="02040503050406030204" pitchFamily="18" charset="0"/>
              </a:rPr>
              <a:t>Abuhasna</a:t>
            </a:r>
            <a:r>
              <a:rPr lang="pl-PL" sz="1000" dirty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pl-PL" sz="1000" i="1" cap="none" dirty="0">
                <a:latin typeface="Cambria" panose="02040503050406030204" pitchFamily="18" charset="0"/>
                <a:ea typeface="Cambria" panose="02040503050406030204" pitchFamily="18" charset="0"/>
              </a:rPr>
              <a:t>Łowcy słów. Podręcznik popularnonaukowy dla cudzoziemców na poziomie B1</a:t>
            </a:r>
            <a:r>
              <a:rPr lang="pl-PL" sz="1000" dirty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pl-PL" sz="1000" cap="none" dirty="0">
                <a:solidFill>
                  <a:srgbClr val="00B0F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www.studiologia.edu.pl/lowcy</a:t>
            </a:r>
            <a:endParaRPr lang="en-US" sz="1000" dirty="0">
              <a:solidFill>
                <a:srgbClr val="00B0F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91068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"/>
                            </p:stCondLst>
                            <p:childTnLst>
                              <p:par>
                                <p:cTn id="2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  <p:bldP spid="7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rostokąt 5">
            <a:extLst>
              <a:ext uri="{FF2B5EF4-FFF2-40B4-BE49-F238E27FC236}">
                <a16:creationId xmlns:a16="http://schemas.microsoft.com/office/drawing/2014/main" id="{17EA4D6A-714D-4FEC-9BCB-6A29BD567052}"/>
              </a:ext>
            </a:extLst>
          </p:cNvPr>
          <p:cNvSpPr/>
          <p:nvPr/>
        </p:nvSpPr>
        <p:spPr>
          <a:xfrm>
            <a:off x="5170974" y="718175"/>
            <a:ext cx="6166881" cy="258532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l-PL" sz="5400" b="1" i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Dziewczyna z perłą</a:t>
            </a:r>
          </a:p>
          <a:p>
            <a:pPr algn="ctr"/>
            <a:r>
              <a:rPr lang="pl-PL" sz="5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Jan Vermeer</a:t>
            </a:r>
          </a:p>
          <a:p>
            <a:pPr algn="ctr"/>
            <a:r>
              <a:rPr lang="pl-PL" sz="5400" b="1" cap="none" spc="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około 1664 r.</a:t>
            </a:r>
          </a:p>
        </p:txBody>
      </p:sp>
      <p:sp>
        <p:nvSpPr>
          <p:cNvPr id="7" name="Prostokąt 6">
            <a:extLst>
              <a:ext uri="{FF2B5EF4-FFF2-40B4-BE49-F238E27FC236}">
                <a16:creationId xmlns:a16="http://schemas.microsoft.com/office/drawing/2014/main" id="{0AC04F64-9F4B-453D-BA23-297BDA62203C}"/>
              </a:ext>
            </a:extLst>
          </p:cNvPr>
          <p:cNvSpPr/>
          <p:nvPr/>
        </p:nvSpPr>
        <p:spPr>
          <a:xfrm>
            <a:off x="5888842" y="3428999"/>
            <a:ext cx="4993418" cy="258532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l-PL" sz="54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Obraz powstał </a:t>
            </a:r>
          </a:p>
          <a:p>
            <a:pPr algn="ctr"/>
            <a:r>
              <a:rPr lang="pl-PL" sz="54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w 2. połowie</a:t>
            </a:r>
          </a:p>
          <a:p>
            <a:pPr algn="ctr"/>
            <a:r>
              <a:rPr lang="pl-PL" sz="54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XVII wieku. </a:t>
            </a:r>
          </a:p>
        </p:txBody>
      </p:sp>
      <p:pic>
        <p:nvPicPr>
          <p:cNvPr id="3" name="Obraz 2">
            <a:extLst>
              <a:ext uri="{FF2B5EF4-FFF2-40B4-BE49-F238E27FC236}">
                <a16:creationId xmlns:a16="http://schemas.microsoft.com/office/drawing/2014/main" id="{376FF56C-35CD-4426-91F4-CCCBEF7F35A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4140" y="755730"/>
            <a:ext cx="3735572" cy="534653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D3A31422-B521-4728-A699-B0DD70D5ADEC}"/>
              </a:ext>
            </a:extLst>
          </p:cNvPr>
          <p:cNvSpPr>
            <a:spLocks noGrp="1"/>
          </p:cNvSpPr>
          <p:nvPr/>
        </p:nvSpPr>
        <p:spPr>
          <a:xfrm>
            <a:off x="937410" y="6492875"/>
            <a:ext cx="103171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0"/>
            <a:r>
              <a:rPr lang="pl-PL" sz="1000" cap="none" dirty="0">
                <a:latin typeface="Cambria" panose="02040503050406030204" pitchFamily="18" charset="0"/>
                <a:ea typeface="Cambria" panose="02040503050406030204" pitchFamily="18" charset="0"/>
              </a:rPr>
              <a:t>Izabela Kugiel-</a:t>
            </a:r>
            <a:r>
              <a:rPr lang="pl-PL" sz="1000" cap="none" dirty="0" err="1">
                <a:latin typeface="Cambria" panose="02040503050406030204" pitchFamily="18" charset="0"/>
                <a:ea typeface="Cambria" panose="02040503050406030204" pitchFamily="18" charset="0"/>
              </a:rPr>
              <a:t>Abuhasna</a:t>
            </a:r>
            <a:r>
              <a:rPr lang="pl-PL" sz="1000" dirty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pl-PL" sz="1000" i="1" cap="none" dirty="0">
                <a:latin typeface="Cambria" panose="02040503050406030204" pitchFamily="18" charset="0"/>
                <a:ea typeface="Cambria" panose="02040503050406030204" pitchFamily="18" charset="0"/>
              </a:rPr>
              <a:t>Łowcy słów. Podręcznik popularnonaukowy dla cudzoziemców na poziomie B1</a:t>
            </a:r>
            <a:r>
              <a:rPr lang="pl-PL" sz="1000" dirty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pl-PL" sz="1000" cap="none" dirty="0">
                <a:solidFill>
                  <a:srgbClr val="00B0F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www.studiologia.edu.pl/lowcy</a:t>
            </a:r>
            <a:endParaRPr lang="en-US" sz="1000" dirty="0">
              <a:solidFill>
                <a:srgbClr val="00B0F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99132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  <p:bldP spid="7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rostokąt 5">
            <a:extLst>
              <a:ext uri="{FF2B5EF4-FFF2-40B4-BE49-F238E27FC236}">
                <a16:creationId xmlns:a16="http://schemas.microsoft.com/office/drawing/2014/main" id="{17EA4D6A-714D-4FEC-9BCB-6A29BD567052}"/>
              </a:ext>
            </a:extLst>
          </p:cNvPr>
          <p:cNvSpPr/>
          <p:nvPr/>
        </p:nvSpPr>
        <p:spPr>
          <a:xfrm>
            <a:off x="5736740" y="646338"/>
            <a:ext cx="5671488" cy="258532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l-PL" sz="5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Słoneczniki  </a:t>
            </a:r>
          </a:p>
          <a:p>
            <a:pPr algn="ctr"/>
            <a:r>
              <a:rPr lang="pl-PL" sz="5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Vincent van Gogh</a:t>
            </a:r>
          </a:p>
          <a:p>
            <a:pPr algn="ctr"/>
            <a:r>
              <a:rPr lang="pl-PL" sz="5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1888 r.</a:t>
            </a:r>
          </a:p>
        </p:txBody>
      </p:sp>
      <p:sp>
        <p:nvSpPr>
          <p:cNvPr id="7" name="Prostokąt 6">
            <a:extLst>
              <a:ext uri="{FF2B5EF4-FFF2-40B4-BE49-F238E27FC236}">
                <a16:creationId xmlns:a16="http://schemas.microsoft.com/office/drawing/2014/main" id="{0AC04F64-9F4B-453D-BA23-297BDA62203C}"/>
              </a:ext>
            </a:extLst>
          </p:cNvPr>
          <p:cNvSpPr/>
          <p:nvPr/>
        </p:nvSpPr>
        <p:spPr>
          <a:xfrm>
            <a:off x="6193642" y="3428999"/>
            <a:ext cx="4993418" cy="258532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l-PL" sz="54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Obraz powstał </a:t>
            </a:r>
          </a:p>
          <a:p>
            <a:pPr algn="ctr"/>
            <a:r>
              <a:rPr lang="pl-PL" sz="54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w latach 80.</a:t>
            </a:r>
          </a:p>
          <a:p>
            <a:pPr algn="ctr"/>
            <a:r>
              <a:rPr lang="pl-PL" sz="54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XIX wieku. </a:t>
            </a:r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438568E3-49DA-45A1-9835-08F9B4B9BA3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772" y="646338"/>
            <a:ext cx="4452257" cy="556532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AF01040F-BE2C-4AC0-BA54-18451136DE61}"/>
              </a:ext>
            </a:extLst>
          </p:cNvPr>
          <p:cNvSpPr>
            <a:spLocks noGrp="1"/>
          </p:cNvSpPr>
          <p:nvPr/>
        </p:nvSpPr>
        <p:spPr>
          <a:xfrm>
            <a:off x="937410" y="6492875"/>
            <a:ext cx="103171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0"/>
            <a:r>
              <a:rPr lang="pl-PL" sz="1000" cap="none" dirty="0">
                <a:latin typeface="Cambria" panose="02040503050406030204" pitchFamily="18" charset="0"/>
                <a:ea typeface="Cambria" panose="02040503050406030204" pitchFamily="18" charset="0"/>
              </a:rPr>
              <a:t>Izabela Kugiel-</a:t>
            </a:r>
            <a:r>
              <a:rPr lang="pl-PL" sz="1000" cap="none" dirty="0" err="1">
                <a:latin typeface="Cambria" panose="02040503050406030204" pitchFamily="18" charset="0"/>
                <a:ea typeface="Cambria" panose="02040503050406030204" pitchFamily="18" charset="0"/>
              </a:rPr>
              <a:t>Abuhasna</a:t>
            </a:r>
            <a:r>
              <a:rPr lang="pl-PL" sz="1000" dirty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pl-PL" sz="1000" i="1" cap="none" dirty="0">
                <a:latin typeface="Cambria" panose="02040503050406030204" pitchFamily="18" charset="0"/>
                <a:ea typeface="Cambria" panose="02040503050406030204" pitchFamily="18" charset="0"/>
              </a:rPr>
              <a:t>Łowcy słów. Podręcznik popularnonaukowy dla cudzoziemców na poziomie B1</a:t>
            </a:r>
            <a:r>
              <a:rPr lang="pl-PL" sz="1000" dirty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pl-PL" sz="1000" cap="none" dirty="0">
                <a:solidFill>
                  <a:srgbClr val="00B0F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www.studiologia.edu.pl/lowcy</a:t>
            </a:r>
            <a:endParaRPr lang="en-US" sz="1000" dirty="0">
              <a:solidFill>
                <a:srgbClr val="00B0F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68175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  <p:bldP spid="7" grpId="0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avonVTI">
  <a:themeElements>
    <a:clrScheme name="FIVE">
      <a:dk1>
        <a:sysClr val="windowText" lastClr="000000"/>
      </a:dk1>
      <a:lt1>
        <a:sysClr val="window" lastClr="FFFFFF"/>
      </a:lt1>
      <a:dk2>
        <a:srgbClr val="505046"/>
      </a:dk2>
      <a:lt2>
        <a:srgbClr val="F5F6F4"/>
      </a:lt2>
      <a:accent1>
        <a:srgbClr val="57903F"/>
      </a:accent1>
      <a:accent2>
        <a:srgbClr val="F03F2B"/>
      </a:accent2>
      <a:accent3>
        <a:srgbClr val="3488A0"/>
      </a:accent3>
      <a:accent4>
        <a:srgbClr val="F8D22F"/>
      </a:accent4>
      <a:accent5>
        <a:srgbClr val="5CC6D6"/>
      </a:accent5>
      <a:accent6>
        <a:srgbClr val="B8D233"/>
      </a:accent6>
      <a:hlink>
        <a:srgbClr val="00B0F0"/>
      </a:hlink>
      <a:folHlink>
        <a:srgbClr val="B2B2B2"/>
      </a:folHlink>
    </a:clrScheme>
    <a:fontScheme name="Century Gothic">
      <a:maj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avo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hade val="100000"/>
                <a:satMod val="300000"/>
              </a:schemeClr>
            </a:gs>
            <a:gs pos="100000">
              <a:schemeClr val="phClr">
                <a:tint val="100000"/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41798944_TF78438558" id="{656982CE-918E-475A-B40A-5C9C63D77659}" vid="{35A616ED-4F32-4850-9933-730FF490343F}"/>
    </a:ext>
  </a:extLst>
</a:theme>
</file>

<file path=ppt/theme/theme2.xml><?xml version="1.0" encoding="utf-8"?>
<a:theme xmlns:a="http://schemas.openxmlformats.org/drawingml/2006/main" name="Motyw pakietu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otyw pakietu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{44DB8F31-7537-4046-ABC6-980AF46479F1}tf78438558_win32</Template>
  <TotalTime>56</TotalTime>
  <Words>560</Words>
  <Application>Microsoft Office PowerPoint</Application>
  <PresentationFormat>Panoramiczny</PresentationFormat>
  <Paragraphs>96</Paragraphs>
  <Slides>15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4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15</vt:i4>
      </vt:variant>
    </vt:vector>
  </HeadingPairs>
  <TitlesOfParts>
    <vt:vector size="20" baseType="lpstr">
      <vt:lpstr>Calibri</vt:lpstr>
      <vt:lpstr>Cambria</vt:lpstr>
      <vt:lpstr>Century Gothic</vt:lpstr>
      <vt:lpstr>Garamond</vt:lpstr>
      <vt:lpstr>SavonVTI</vt:lpstr>
      <vt:lpstr>KIEDY POWSTAŁY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KIEDY POWSTAŁY</dc:title>
  <dc:creator>nasser hasna</dc:creator>
  <cp:lastModifiedBy>nasser hasna</cp:lastModifiedBy>
  <cp:revision>22</cp:revision>
  <dcterms:created xsi:type="dcterms:W3CDTF">2020-12-13T15:38:50Z</dcterms:created>
  <dcterms:modified xsi:type="dcterms:W3CDTF">2020-12-13T16:37:10Z</dcterms:modified>
</cp:coreProperties>
</file>