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5" r:id="rId5"/>
    <p:sldId id="310" r:id="rId6"/>
    <p:sldId id="262" r:id="rId7"/>
  </p:sldIdLst>
  <p:sldSz cx="12188825" cy="6858000"/>
  <p:notesSz cx="6858000" cy="9144000"/>
  <p:custDataLst>
    <p:tags r:id="rId10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29" autoAdjust="0"/>
  </p:normalViewPr>
  <p:slideViewPr>
    <p:cSldViewPr showGuides="1">
      <p:cViewPr varScale="1">
        <p:scale>
          <a:sx n="90" d="100"/>
          <a:sy n="90" d="100"/>
        </p:scale>
        <p:origin x="576" y="9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5537FE1-9AC0-4E7B-8240-1A43C23ADFFC}" type="datetime1">
              <a:rPr lang="pl-PL" smtClean="0"/>
              <a:pPr algn="r" rtl="0"/>
              <a:t>28.07.2021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pl-PL" smtClean="0"/>
              <a:pPr algn="r"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8918F0C-E00F-4A8E-8134-6E7E70E85DF2}" type="datetime1">
              <a:rPr lang="pl-PL" smtClean="0"/>
              <a:pPr/>
              <a:t>28.07.2021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6D2E9F-0F82-49B6-A2C8-EE0BA7F08992}" type="datetime1">
              <a:rPr lang="pl-PL" smtClean="0"/>
              <a:pPr/>
              <a:t>28.07.2021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94C0DF-E7CA-4BAB-BFE2-F485C5AA0C64}" type="datetime1">
              <a:rPr lang="pl-PL" smtClean="0"/>
              <a:pPr/>
              <a:t>28.07.2021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C25D39C-A725-47F3-929B-837E77585050}" type="datetime1">
              <a:rPr lang="pl-PL" smtClean="0"/>
              <a:pPr/>
              <a:t>28.07.2021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8E4306D-F956-4638-A175-53681C07CAF7}" type="datetime1">
              <a:rPr lang="pl-PL" smtClean="0"/>
              <a:pPr/>
              <a:t>28.07.2021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633E3A-2A64-4F11-B7C1-BC46A62F886C}" type="datetime1">
              <a:rPr lang="pl-PL" smtClean="0"/>
              <a:pPr/>
              <a:t>28.07.2021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pl-PL" dirty="0"/>
              <a:t>​</a:t>
            </a:r>
            <a:fld id="{F954CE60-097C-4177-B166-3AF23E53212D}" type="datetime1">
              <a:rPr lang="pl-PL" smtClean="0"/>
              <a:pPr/>
              <a:t>28.07.2021</a:t>
            </a:fld>
            <a:r>
              <a:rPr lang="pl-PL" dirty="0"/>
              <a:t>​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44DE86-FBAA-483E-BC6C-F76A6A3BCCC6}" type="datetime1">
              <a:rPr lang="pl-PL" smtClean="0"/>
              <a:pPr/>
              <a:t>28.07.2021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B817BC-5964-49C1-9EBA-CEACFF41E2FF}" type="datetime1">
              <a:rPr lang="pl-PL" smtClean="0"/>
              <a:pPr/>
              <a:t>28.07.2021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CED80F-7695-460B-B4CF-B1E146469F51}" type="datetime1">
              <a:rPr lang="pl-PL" smtClean="0"/>
              <a:pPr/>
              <a:t>28.07.2021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C3C562-E774-41B2-ABB1-4021AD5F1031}" type="datetime1">
              <a:rPr lang="pl-PL" smtClean="0"/>
              <a:pPr/>
              <a:t>28.07.2021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16C4-17E1-407D-A73E-F145D94BC54C}" type="datetime1">
              <a:rPr lang="pl-PL" smtClean="0"/>
              <a:pPr/>
              <a:t>28.07.2021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Rozdział X: Robotyka 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słowotwórstwo</a:t>
            </a:r>
          </a:p>
          <a:p>
            <a:pPr rtl="0"/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zadanie kreatywne</a:t>
            </a:r>
          </a:p>
        </p:txBody>
      </p:sp>
      <p:pic>
        <p:nvPicPr>
          <p:cNvPr id="5" name="Obraz 4" descr="Wolf, Ślad, Lew, Tygrys, Paw, Zwierząt, Żbik, Predator">
            <a:extLst>
              <a:ext uri="{FF2B5EF4-FFF2-40B4-BE49-F238E27FC236}">
                <a16:creationId xmlns:a16="http://schemas.microsoft.com/office/drawing/2014/main" id="{D6E756D4-3CAB-490F-B55D-8DE1F70CD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2705430" y="669500"/>
            <a:ext cx="1460210" cy="19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405781" y="476672"/>
            <a:ext cx="11377263" cy="2615952"/>
          </a:xfrm>
        </p:spPr>
        <p:txBody>
          <a:bodyPr rtlCol="0" anchor="t">
            <a:normAutofit/>
          </a:bodyPr>
          <a:lstStyle/>
          <a:p>
            <a:pPr rtl="0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Wymyśl własne narzędzie, urządzenie, maszynę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lub przyrząd. 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Napisz, jak się nazywa, do czego służy i jak wygląda. Zaprezentuj swój pomysł grupie.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Liczę na Twoje poczucie humoru 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.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ytuł 12">
            <a:extLst>
              <a:ext uri="{FF2B5EF4-FFF2-40B4-BE49-F238E27FC236}">
                <a16:creationId xmlns:a16="http://schemas.microsoft.com/office/drawing/2014/main" id="{AC33586C-7B7A-4E69-90A5-1F7397CF29B8}"/>
              </a:ext>
            </a:extLst>
          </p:cNvPr>
          <p:cNvSpPr txBox="1">
            <a:spLocks/>
          </p:cNvSpPr>
          <p:nvPr/>
        </p:nvSpPr>
        <p:spPr>
          <a:xfrm>
            <a:off x="405781" y="3284984"/>
            <a:ext cx="11377263" cy="26159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Przykład</a:t>
            </a:r>
          </a:p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Mój przyrząd nazywa się STRESOMIERZ. Służy do mierzenia poziomu stresu. Wygląda jak mały długopis. Dotykamy nim skóry i przyrząd świeci na zielono, pomarańczowo lub czerwono. Kiedy zarejestruje wysoki poziom stresu, radzi, co zrobić, żeby go obniżyć.  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1EA47-FE53-4557-9822-43072411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021" y="4509120"/>
            <a:ext cx="9144001" cy="1371600"/>
          </a:xfrm>
        </p:spPr>
        <p:txBody>
          <a:bodyPr>
            <a:noAutofit/>
          </a:bodyPr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więcej prezentacji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na stronie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podręcznika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210CAC-8930-4A6E-BCAD-384FBBA33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244" y="2924944"/>
            <a:ext cx="7118167" cy="11639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599" dirty="0"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98B112-AB20-44D1-A3E0-71E6EA223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22" y="1154653"/>
            <a:ext cx="1878631" cy="2051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9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125 -4.07407E-6 C 0.18099 -4.07407E-6 0.25 0.06899 0.25 0.125 L 0.25 0.25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Niebieski tunel cyfrowy 16: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3_TF02895261_TF02895261.potx" id="{14CCE596-AA37-43C2-B98C-813FCDA8645F}" vid="{D6541014-4DA5-4F9D-A429-DBC462091ED2}"/>
    </a:ext>
  </a:extLst>
</a:theme>
</file>

<file path=ppt/theme/theme2.xml><?xml version="1.0" encoding="utf-8"?>
<a:theme xmlns:a="http://schemas.openxmlformats.org/drawingml/2006/main" name="Motyw pakietu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biznesowa z niebieskim tunelem cyfrowym (panoramiczna)</Template>
  <TotalTime>15</TotalTime>
  <Words>110</Words>
  <Application>Microsoft Office PowerPoint</Application>
  <PresentationFormat>Niestandardowy</PresentationFormat>
  <Paragraphs>8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Cambria</vt:lpstr>
      <vt:lpstr>Corbel</vt:lpstr>
      <vt:lpstr>Niebieski tunel cyfrowy 16:9</vt:lpstr>
      <vt:lpstr>Łowcy słów Rozdział X: Robotyka </vt:lpstr>
      <vt:lpstr>Wymyśl własne narzędzie, urządzenie, maszynę  lub przyrząd.   Napisz, jak się nazywa, do czego służy i jak wygląda. Zaprezentuj swój pomysł grupie. Liczę na Twoje poczucie humoru .</vt:lpstr>
      <vt:lpstr>więcej prezentacji na stronie podręcznika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Robotyka </dc:title>
  <dc:creator>nasser hasna</dc:creator>
  <cp:lastModifiedBy>nasser hasna</cp:lastModifiedBy>
  <cp:revision>2</cp:revision>
  <dcterms:created xsi:type="dcterms:W3CDTF">2021-07-28T18:25:37Z</dcterms:created>
  <dcterms:modified xsi:type="dcterms:W3CDTF">2021-07-28T18:41:16Z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