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7" r:id="rId4"/>
  </p:sldMasterIdLst>
  <p:notesMasterIdLst>
    <p:notesMasterId r:id="rId9"/>
  </p:notesMasterIdLst>
  <p:handoutMasterIdLst>
    <p:handoutMasterId r:id="rId10"/>
  </p:handoutMasterIdLst>
  <p:sldIdLst>
    <p:sldId id="348" r:id="rId5"/>
    <p:sldId id="349" r:id="rId6"/>
    <p:sldId id="350" r:id="rId7"/>
    <p:sldId id="260" r:id="rId8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sser hasna" initials="nh" lastIdx="1" clrIdx="0">
    <p:extLst>
      <p:ext uri="{19B8F6BF-5375-455C-9EA6-DF929625EA0E}">
        <p15:presenceInfo xmlns:p15="http://schemas.microsoft.com/office/powerpoint/2012/main" userId="2bc3dd75b281e3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34" autoAdjust="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1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6578EE9A-08C6-403C-8FEF-0ADCC7B91B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CE6F8EA1-61D4-40E7-BCD9-FEEC528EC2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2E7D2F-C0BE-41D8-BAC9-E352A9363FF5}" type="datetime1">
              <a:rPr lang="pl-PL" smtClean="0"/>
              <a:t>27.09.2021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7CFA8AE9-BCF8-442F-A98C-886808B820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B79BAAB2-F592-4DAC-AF72-A0A34946FB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4A1F2F-BF82-48AA-B9A3-54EC140577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5019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pl-PL" noProof="0" dirty="0"/>
              <a:t>2021-02-25</a:t>
            </a:r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C97DB21-40A4-4674-9241-5526EFE52826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124157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97DB21-40A4-4674-9241-5526EFE5282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6826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97DB21-40A4-4674-9241-5526EFE5282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026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B7AE81-F3B0-4FC4-9F85-20C865FCE76D}" type="datetime1">
              <a:rPr lang="pl-PL" noProof="0" smtClean="0"/>
              <a:t>27.09.2021</a:t>
            </a:fld>
            <a:endParaRPr lang="pl-PL" noProof="0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68EC5FC9-F7D0-0141-850B-7623CA81A775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B8F839E6-7F1F-6E4D-B83C-F5DA99E98229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5EACA50E-A3A8-9D41-B30C-03B00FB2DEF0}"/>
              </a:ext>
            </a:extLst>
          </p:cNvPr>
          <p:cNvSpPr/>
          <p:nvPr userDrawn="1"/>
        </p:nvSpPr>
        <p:spPr>
          <a:xfrm>
            <a:off x="5664569" y="541205"/>
            <a:ext cx="283407" cy="283407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EA92073B-F20B-034A-BC3A-9B993F0DD0BA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C4091F50-D240-B145-B0B1-DAEDDFDE34AD}"/>
              </a:ext>
            </a:extLst>
          </p:cNvPr>
          <p:cNvSpPr/>
          <p:nvPr userDrawn="1"/>
        </p:nvSpPr>
        <p:spPr>
          <a:xfrm>
            <a:off x="0" y="-1994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7C1C50-CCB1-49F9-8039-5CF72D506462}" type="datetime1">
              <a:rPr lang="pl-PL" noProof="0" smtClean="0"/>
              <a:t>27.09.2021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7A2141DD-8D8D-FA43-BD4F-2CFC93C87782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2" name="Owal 21">
              <a:extLst>
                <a:ext uri="{FF2B5EF4-FFF2-40B4-BE49-F238E27FC236}">
                  <a16:creationId xmlns:a16="http://schemas.microsoft.com/office/drawing/2014/main" id="{71A62821-5E0F-DE41-B5C2-17A3A7277F4E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C311AE14-D8F0-1D4C-9D8D-60383658279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24" name="Owal 23">
              <a:extLst>
                <a:ext uri="{FF2B5EF4-FFF2-40B4-BE49-F238E27FC236}">
                  <a16:creationId xmlns:a16="http://schemas.microsoft.com/office/drawing/2014/main" id="{1F2BE645-D4F2-304C-9AFA-473D8F888A85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25" name="Owal 24">
              <a:extLst>
                <a:ext uri="{FF2B5EF4-FFF2-40B4-BE49-F238E27FC236}">
                  <a16:creationId xmlns:a16="http://schemas.microsoft.com/office/drawing/2014/main" id="{93640330-30A6-6948-87A7-9DE6D41794F5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26" name="Owal 25">
              <a:extLst>
                <a:ext uri="{FF2B5EF4-FFF2-40B4-BE49-F238E27FC236}">
                  <a16:creationId xmlns:a16="http://schemas.microsoft.com/office/drawing/2014/main" id="{ADFB6548-D83C-1D4E-AE87-2E8F1D3D0FA7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D97C7400-7EDC-8845-AB5A-80FB8175C1E2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</p:grpSp>
      <p:sp>
        <p:nvSpPr>
          <p:cNvPr id="28" name="Tytuł 1">
            <a:extLst>
              <a:ext uri="{FF2B5EF4-FFF2-40B4-BE49-F238E27FC236}">
                <a16:creationId xmlns:a16="http://schemas.microsoft.com/office/drawing/2014/main" id="{BC941C44-9B96-0040-8C71-D8364EB577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l-PL" noProof="0"/>
              <a:t>Miejsce na tytuł</a:t>
            </a:r>
          </a:p>
        </p:txBody>
      </p:sp>
      <p:sp>
        <p:nvSpPr>
          <p:cNvPr id="29" name="Owal 28">
            <a:extLst>
              <a:ext uri="{FF2B5EF4-FFF2-40B4-BE49-F238E27FC236}">
                <a16:creationId xmlns:a16="http://schemas.microsoft.com/office/drawing/2014/main" id="{E014993B-5057-2A4C-9CA0-383DC5504020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43B110E8-1FE2-BC47-A5AE-4C698B688B65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id="{87DACF2F-5D4D-434D-8786-E4DF0385E6F6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CFE816CC-CBCA-7946-B9E5-E9649EF369BE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2D73F1-78A9-41CA-BE46-0DE8A9D34072}" type="datetime1">
              <a:rPr lang="pl-PL" noProof="0" smtClean="0"/>
              <a:t>27.09.2021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4" name="Obraz — symbol zastępczy 3">
            <a:extLst>
              <a:ext uri="{FF2B5EF4-FFF2-40B4-BE49-F238E27FC236}">
                <a16:creationId xmlns:a16="http://schemas.microsoft.com/office/drawing/2014/main" id="{C950F4E3-11A9-2549-A00D-601AEF6E49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3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1" name="Obraz — symbol zastępczy 3">
            <a:extLst>
              <a:ext uri="{FF2B5EF4-FFF2-40B4-BE49-F238E27FC236}">
                <a16:creationId xmlns:a16="http://schemas.microsoft.com/office/drawing/2014/main" id="{21B5A175-E633-E74F-AE3B-DF58F989F4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6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2" name="Obraz — symbol zastępczy 3">
            <a:extLst>
              <a:ext uri="{FF2B5EF4-FFF2-40B4-BE49-F238E27FC236}">
                <a16:creationId xmlns:a16="http://schemas.microsoft.com/office/drawing/2014/main" id="{261D2778-BA56-D247-9B2C-28D010C9D4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2160508"/>
            <a:ext cx="2919413" cy="2919413"/>
          </a:xfrm>
          <a:prstGeom prst="ellipse">
            <a:avLst/>
          </a:prstGeom>
          <a:solidFill>
            <a:srgbClr val="EDEFF7"/>
          </a:solidFill>
          <a:ln w="38100">
            <a:solidFill>
              <a:schemeClr val="accent1"/>
            </a:solidFill>
          </a:ln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3" name="Tekst — symbol zastępczy 3">
            <a:extLst>
              <a:ext uri="{FF2B5EF4-FFF2-40B4-BE49-F238E27FC236}">
                <a16:creationId xmlns:a16="http://schemas.microsoft.com/office/drawing/2014/main" id="{2DAF6EFF-134E-BA40-8B51-917FDE13C0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Miejsce na nazwę</a:t>
            </a:r>
          </a:p>
        </p:txBody>
      </p:sp>
      <p:sp>
        <p:nvSpPr>
          <p:cNvPr id="24" name="Tekst — symbol zastępczy 3">
            <a:extLst>
              <a:ext uri="{FF2B5EF4-FFF2-40B4-BE49-F238E27FC236}">
                <a16:creationId xmlns:a16="http://schemas.microsoft.com/office/drawing/2014/main" id="{188BF917-678C-1249-95B9-7FD2AC7B223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Miejsce na nazwę</a:t>
            </a:r>
          </a:p>
        </p:txBody>
      </p:sp>
      <p:sp>
        <p:nvSpPr>
          <p:cNvPr id="25" name="Tekst — symbol zastępczy 3">
            <a:extLst>
              <a:ext uri="{FF2B5EF4-FFF2-40B4-BE49-F238E27FC236}">
                <a16:creationId xmlns:a16="http://schemas.microsoft.com/office/drawing/2014/main" id="{BAFF17AE-3EA2-2D47-BCDD-E5587B12706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486968"/>
            <a:ext cx="2919413" cy="583534"/>
          </a:xfrm>
        </p:spPr>
        <p:txBody>
          <a:bodyPr lIns="91440" rIns="91440" rtlCol="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Miejsce na nazwę</a:t>
            </a:r>
          </a:p>
        </p:txBody>
      </p:sp>
      <p:grpSp>
        <p:nvGrpSpPr>
          <p:cNvPr id="26" name="Grupa 25">
            <a:extLst>
              <a:ext uri="{FF2B5EF4-FFF2-40B4-BE49-F238E27FC236}">
                <a16:creationId xmlns:a16="http://schemas.microsoft.com/office/drawing/2014/main" id="{F2D7EDB7-7C02-0245-8A1F-553F094A442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27" name="Owal 26">
              <a:extLst>
                <a:ext uri="{FF2B5EF4-FFF2-40B4-BE49-F238E27FC236}">
                  <a16:creationId xmlns:a16="http://schemas.microsoft.com/office/drawing/2014/main" id="{8CF5D165-4F6F-2447-8B9E-8B0D94808ED3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28" name="Owal 27">
              <a:extLst>
                <a:ext uri="{FF2B5EF4-FFF2-40B4-BE49-F238E27FC236}">
                  <a16:creationId xmlns:a16="http://schemas.microsoft.com/office/drawing/2014/main" id="{146C35C7-7133-4C43-BBF7-575440F7BAD3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29" name="Owal 28">
              <a:extLst>
                <a:ext uri="{FF2B5EF4-FFF2-40B4-BE49-F238E27FC236}">
                  <a16:creationId xmlns:a16="http://schemas.microsoft.com/office/drawing/2014/main" id="{D33DD7BE-C379-5C42-9FB0-EF72161049F4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30" name="Owal 29">
              <a:extLst>
                <a:ext uri="{FF2B5EF4-FFF2-40B4-BE49-F238E27FC236}">
                  <a16:creationId xmlns:a16="http://schemas.microsoft.com/office/drawing/2014/main" id="{743DFC41-C6DE-7942-9358-E23A1EE8759D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31" name="Owal 30">
              <a:extLst>
                <a:ext uri="{FF2B5EF4-FFF2-40B4-BE49-F238E27FC236}">
                  <a16:creationId xmlns:a16="http://schemas.microsoft.com/office/drawing/2014/main" id="{A2ABB593-7229-9548-8BCC-C947B1BF8D93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32" name="Owal 31">
              <a:extLst>
                <a:ext uri="{FF2B5EF4-FFF2-40B4-BE49-F238E27FC236}">
                  <a16:creationId xmlns:a16="http://schemas.microsoft.com/office/drawing/2014/main" id="{986D2413-D60D-484E-ACAB-31891AFDA133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</p:grpSp>
      <p:sp>
        <p:nvSpPr>
          <p:cNvPr id="34" name="Tytuł 1">
            <a:extLst>
              <a:ext uri="{FF2B5EF4-FFF2-40B4-BE49-F238E27FC236}">
                <a16:creationId xmlns:a16="http://schemas.microsoft.com/office/drawing/2014/main" id="{86090E0F-345E-3D4B-8886-95D8A4A77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l-PL" noProof="0"/>
              <a:t>Miejsce na tytuł</a:t>
            </a:r>
          </a:p>
        </p:txBody>
      </p:sp>
    </p:spTree>
    <p:extLst>
      <p:ext uri="{BB962C8B-B14F-4D97-AF65-F5344CB8AC3E}">
        <p14:creationId xmlns:p14="http://schemas.microsoft.com/office/powerpoint/2010/main" val="325868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417873" y="758952"/>
            <a:ext cx="7356255" cy="3566160"/>
          </a:xfrm>
          <a:prstGeom prst="rect">
            <a:avLst/>
          </a:prstGeom>
        </p:spPr>
        <p:txBody>
          <a:bodyPr rtlCol="0" anchor="b" anchorCtr="0">
            <a:normAutofit/>
          </a:bodyPr>
          <a:lstStyle>
            <a:lvl1pPr algn="ctr">
              <a:lnSpc>
                <a:spcPct val="90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2417873" y="4663440"/>
            <a:ext cx="7356255" cy="114300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158240" y="4485132"/>
            <a:ext cx="9875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a — symbol zastępczy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D4013D-8AC4-4024-B5C3-1691CEDC9BFD}" type="datetime1">
              <a:rPr lang="pl-PL" noProof="0" smtClean="0"/>
              <a:t>27.09.2021</a:t>
            </a:fld>
            <a:endParaRPr lang="pl-PL" noProof="0"/>
          </a:p>
        </p:txBody>
      </p:sp>
      <p:sp>
        <p:nvSpPr>
          <p:cNvPr id="8" name="Stopka — symbol zastępczy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11" name="Numer slajdu — symbol zastępczy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8675A452-E352-BE40-9E44-7C0E90F4DBC5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72E00246-7C7C-8E48-B95E-02BE89F197F5}"/>
              </a:ext>
            </a:extLst>
          </p:cNvPr>
          <p:cNvSpPr/>
          <p:nvPr userDrawn="1"/>
        </p:nvSpPr>
        <p:spPr>
          <a:xfrm>
            <a:off x="10337662" y="4398630"/>
            <a:ext cx="1700492" cy="170049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EBF1652A-A323-BC48-9A00-7ECF1C4E1DA4}"/>
              </a:ext>
            </a:extLst>
          </p:cNvPr>
          <p:cNvSpPr/>
          <p:nvPr userDrawn="1"/>
        </p:nvSpPr>
        <p:spPr>
          <a:xfrm>
            <a:off x="11634902" y="2565781"/>
            <a:ext cx="283407" cy="283407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F733BC29-8FD1-CB45-8FF6-0C7CC3CB423D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4C67EB1F-C984-B840-BD1F-FD174D01A3AF}"/>
              </a:ext>
            </a:extLst>
          </p:cNvPr>
          <p:cNvSpPr/>
          <p:nvPr userDrawn="1"/>
        </p:nvSpPr>
        <p:spPr>
          <a:xfrm>
            <a:off x="6135" y="0"/>
            <a:ext cx="1700492" cy="170049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grpSp>
        <p:nvGrpSpPr>
          <p:cNvPr id="39" name="Grupa 38">
            <a:extLst>
              <a:ext uri="{FF2B5EF4-FFF2-40B4-BE49-F238E27FC236}">
                <a16:creationId xmlns:a16="http://schemas.microsoft.com/office/drawing/2014/main" id="{9D75F8B1-A294-E349-BD08-B06B2954212A}"/>
              </a:ext>
            </a:extLst>
          </p:cNvPr>
          <p:cNvGrpSpPr/>
          <p:nvPr userDrawn="1"/>
        </p:nvGrpSpPr>
        <p:grpSpPr>
          <a:xfrm>
            <a:off x="495300" y="0"/>
            <a:ext cx="11201400" cy="6880860"/>
            <a:chOff x="495300" y="0"/>
            <a:chExt cx="11201400" cy="6880860"/>
          </a:xfrm>
        </p:grpSpPr>
        <p:sp>
          <p:nvSpPr>
            <p:cNvPr id="33" name="Dowolny kształt 32">
              <a:extLst>
                <a:ext uri="{FF2B5EF4-FFF2-40B4-BE49-F238E27FC236}">
                  <a16:creationId xmlns:a16="http://schemas.microsoft.com/office/drawing/2014/main" id="{5942EFAD-842E-9C46-9853-C0F135D24007}"/>
                </a:ext>
              </a:extLst>
            </p:cNvPr>
            <p:cNvSpPr/>
            <p:nvPr userDrawn="1"/>
          </p:nvSpPr>
          <p:spPr>
            <a:xfrm>
              <a:off x="495300" y="0"/>
              <a:ext cx="1337265" cy="6880860"/>
            </a:xfrm>
            <a:custGeom>
              <a:avLst/>
              <a:gdLst>
                <a:gd name="connsiteX0" fmla="*/ 1173967 w 1337265"/>
                <a:gd name="connsiteY0" fmla="*/ 0 h 6880860"/>
                <a:gd name="connsiteX1" fmla="*/ 1319300 w 1337265"/>
                <a:gd name="connsiteY1" fmla="*/ 0 h 6880860"/>
                <a:gd name="connsiteX2" fmla="*/ 1204253 w 1337265"/>
                <a:gd name="connsiteY2" fmla="*/ 146399 h 6880860"/>
                <a:gd name="connsiteX3" fmla="*/ 114300 w 1337265"/>
                <a:gd name="connsiteY3" fmla="*/ 3429000 h 6880860"/>
                <a:gd name="connsiteX4" fmla="*/ 1204253 w 1337265"/>
                <a:gd name="connsiteY4" fmla="*/ 6711601 h 6880860"/>
                <a:gd name="connsiteX5" fmla="*/ 1337265 w 1337265"/>
                <a:gd name="connsiteY5" fmla="*/ 6880860 h 6880860"/>
                <a:gd name="connsiteX6" fmla="*/ 1191931 w 1337265"/>
                <a:gd name="connsiteY6" fmla="*/ 6880860 h 6880860"/>
                <a:gd name="connsiteX7" fmla="*/ 1112661 w 1337265"/>
                <a:gd name="connsiteY7" fmla="*/ 6779988 h 6880860"/>
                <a:gd name="connsiteX8" fmla="*/ 0 w 1337265"/>
                <a:gd name="connsiteY8" fmla="*/ 3429000 h 6880860"/>
                <a:gd name="connsiteX9" fmla="*/ 1112661 w 1337265"/>
                <a:gd name="connsiteY9" fmla="*/ 78012 h 6880860"/>
                <a:gd name="connsiteX10" fmla="*/ 1173967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173967" y="0"/>
                  </a:moveTo>
                  <a:lnTo>
                    <a:pt x="1319300" y="0"/>
                  </a:lnTo>
                  <a:lnTo>
                    <a:pt x="1204253" y="146399"/>
                  </a:lnTo>
                  <a:cubicBezTo>
                    <a:pt x="519693" y="1061765"/>
                    <a:pt x="114300" y="2198040"/>
                    <a:pt x="114300" y="3429000"/>
                  </a:cubicBezTo>
                  <a:cubicBezTo>
                    <a:pt x="114300" y="4659960"/>
                    <a:pt x="519693" y="5796235"/>
                    <a:pt x="1204253" y="6711601"/>
                  </a:cubicBezTo>
                  <a:lnTo>
                    <a:pt x="1337265" y="6880860"/>
                  </a:lnTo>
                  <a:lnTo>
                    <a:pt x="1191931" y="6880860"/>
                  </a:lnTo>
                  <a:lnTo>
                    <a:pt x="1112661" y="6779988"/>
                  </a:lnTo>
                  <a:cubicBezTo>
                    <a:pt x="413839" y="5845552"/>
                    <a:pt x="0" y="4685605"/>
                    <a:pt x="0" y="3429000"/>
                  </a:cubicBezTo>
                  <a:cubicBezTo>
                    <a:pt x="0" y="2172395"/>
                    <a:pt x="413839" y="1012448"/>
                    <a:pt x="1112661" y="78012"/>
                  </a:cubicBezTo>
                  <a:lnTo>
                    <a:pt x="11739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32" name="Dowolny kształt 31">
              <a:extLst>
                <a:ext uri="{FF2B5EF4-FFF2-40B4-BE49-F238E27FC236}">
                  <a16:creationId xmlns:a16="http://schemas.microsoft.com/office/drawing/2014/main" id="{BE0B7AF7-52C0-EB45-93DE-79DFF44F5AAE}"/>
                </a:ext>
              </a:extLst>
            </p:cNvPr>
            <p:cNvSpPr/>
            <p:nvPr userDrawn="1"/>
          </p:nvSpPr>
          <p:spPr>
            <a:xfrm>
              <a:off x="10359435" y="0"/>
              <a:ext cx="1337265" cy="6880860"/>
            </a:xfrm>
            <a:custGeom>
              <a:avLst/>
              <a:gdLst>
                <a:gd name="connsiteX0" fmla="*/ 17965 w 1337265"/>
                <a:gd name="connsiteY0" fmla="*/ 0 h 6880860"/>
                <a:gd name="connsiteX1" fmla="*/ 163299 w 1337265"/>
                <a:gd name="connsiteY1" fmla="*/ 0 h 6880860"/>
                <a:gd name="connsiteX2" fmla="*/ 224604 w 1337265"/>
                <a:gd name="connsiteY2" fmla="*/ 78012 h 6880860"/>
                <a:gd name="connsiteX3" fmla="*/ 1337265 w 1337265"/>
                <a:gd name="connsiteY3" fmla="*/ 3429000 h 6880860"/>
                <a:gd name="connsiteX4" fmla="*/ 224604 w 1337265"/>
                <a:gd name="connsiteY4" fmla="*/ 6779988 h 6880860"/>
                <a:gd name="connsiteX5" fmla="*/ 145334 w 1337265"/>
                <a:gd name="connsiteY5" fmla="*/ 6880860 h 6880860"/>
                <a:gd name="connsiteX6" fmla="*/ 0 w 1337265"/>
                <a:gd name="connsiteY6" fmla="*/ 6880860 h 6880860"/>
                <a:gd name="connsiteX7" fmla="*/ 133012 w 1337265"/>
                <a:gd name="connsiteY7" fmla="*/ 6711601 h 6880860"/>
                <a:gd name="connsiteX8" fmla="*/ 1222965 w 1337265"/>
                <a:gd name="connsiteY8" fmla="*/ 3429000 h 6880860"/>
                <a:gd name="connsiteX9" fmla="*/ 133012 w 1337265"/>
                <a:gd name="connsiteY9" fmla="*/ 146399 h 6880860"/>
                <a:gd name="connsiteX10" fmla="*/ 17965 w 1337265"/>
                <a:gd name="connsiteY10" fmla="*/ 0 h 688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37265" h="6880860">
                  <a:moveTo>
                    <a:pt x="17965" y="0"/>
                  </a:moveTo>
                  <a:lnTo>
                    <a:pt x="163299" y="0"/>
                  </a:lnTo>
                  <a:lnTo>
                    <a:pt x="224604" y="78012"/>
                  </a:lnTo>
                  <a:cubicBezTo>
                    <a:pt x="923426" y="1012448"/>
                    <a:pt x="1337265" y="2172395"/>
                    <a:pt x="1337265" y="3429000"/>
                  </a:cubicBezTo>
                  <a:cubicBezTo>
                    <a:pt x="1337265" y="4685605"/>
                    <a:pt x="923426" y="5845552"/>
                    <a:pt x="224604" y="6779988"/>
                  </a:cubicBezTo>
                  <a:lnTo>
                    <a:pt x="145334" y="6880860"/>
                  </a:lnTo>
                  <a:lnTo>
                    <a:pt x="0" y="6880860"/>
                  </a:lnTo>
                  <a:lnTo>
                    <a:pt x="133012" y="6711601"/>
                  </a:lnTo>
                  <a:cubicBezTo>
                    <a:pt x="817572" y="5796235"/>
                    <a:pt x="1222965" y="4659960"/>
                    <a:pt x="1222965" y="3429000"/>
                  </a:cubicBezTo>
                  <a:cubicBezTo>
                    <a:pt x="1222965" y="2198040"/>
                    <a:pt x="817572" y="1061765"/>
                    <a:pt x="133012" y="146399"/>
                  </a:cubicBezTo>
                  <a:lnTo>
                    <a:pt x="179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B70A51-0272-4604-A9BA-3413C87BAC3F}" type="datetime1">
              <a:rPr lang="pl-PL" noProof="0" smtClean="0"/>
              <a:t>27.09.2021</a:t>
            </a:fld>
            <a:endParaRPr lang="pl-PL" noProof="0"/>
          </a:p>
        </p:txBody>
      </p:sp>
      <p:sp>
        <p:nvSpPr>
          <p:cNvPr id="9" name="Stopka — symbol zastępczy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  <p:grpSp>
        <p:nvGrpSpPr>
          <p:cNvPr id="11" name="Grupa 10">
            <a:extLst>
              <a:ext uri="{FF2B5EF4-FFF2-40B4-BE49-F238E27FC236}">
                <a16:creationId xmlns:a16="http://schemas.microsoft.com/office/drawing/2014/main" id="{D06E6D77-4CA3-764C-99E1-7D2CFE6B929E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2" name="Owal 11">
              <a:extLst>
                <a:ext uri="{FF2B5EF4-FFF2-40B4-BE49-F238E27FC236}">
                  <a16:creationId xmlns:a16="http://schemas.microsoft.com/office/drawing/2014/main" id="{1D155117-8A2A-414B-9598-C2919DF747DC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53838F88-99DE-9246-A83B-9C7DB6AE99EF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D031FBA2-FD0D-7346-8941-4861923E15CF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5" name="Owal 14">
              <a:extLst>
                <a:ext uri="{FF2B5EF4-FFF2-40B4-BE49-F238E27FC236}">
                  <a16:creationId xmlns:a16="http://schemas.microsoft.com/office/drawing/2014/main" id="{022D5D5E-3339-5D47-9E1C-8897082672DB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13BE7267-458F-A141-8480-10E9FB55367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A71A438B-57BE-F445-AFBB-BBB2270E9BB4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</p:grpSp>
      <p:sp>
        <p:nvSpPr>
          <p:cNvPr id="18" name="Tytuł 1">
            <a:extLst>
              <a:ext uri="{FF2B5EF4-FFF2-40B4-BE49-F238E27FC236}">
                <a16:creationId xmlns:a16="http://schemas.microsoft.com/office/drawing/2014/main" id="{040C74AA-3663-2A49-AA62-C9207F22BF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l-PL" noProof="0"/>
              <a:t>Miejsce na tytuł</a:t>
            </a:r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8E70AAE0-F405-8C4D-B2F2-BC73ABD2560F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FC72AC8A-19AA-5641-88DA-414732A1A643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B0FF4153-FE4A-204C-B4B4-F331F8058F73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C0910027-B57E-5C4C-B196-C2CF16EB6B83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F623AE-57BF-4C83-980C-B6B400B5EFD7}" type="datetime1">
              <a:rPr lang="pl-PL" noProof="0" smtClean="0"/>
              <a:t>27.09.2021</a:t>
            </a:fld>
            <a:endParaRPr lang="pl-PL" noProof="0"/>
          </a:p>
        </p:txBody>
      </p:sp>
      <p:sp>
        <p:nvSpPr>
          <p:cNvPr id="11" name="Stopka — symbol zastępczy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12" name="Numer slajdu — symbol zastępczy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DD896C11-7092-DD43-9676-23A81081B759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D39FB8D4-533A-0C44-89B5-487470B0B82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5" name="Owal 14">
              <a:extLst>
                <a:ext uri="{FF2B5EF4-FFF2-40B4-BE49-F238E27FC236}">
                  <a16:creationId xmlns:a16="http://schemas.microsoft.com/office/drawing/2014/main" id="{C642B0AB-C322-C14B-B2A1-E9F144473219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47ABE4C7-7926-3949-9205-07E33FB2D2CE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E1B43F26-6C7C-4D43-9D1C-A0F792F54874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8" name="Owal 17">
              <a:extLst>
                <a:ext uri="{FF2B5EF4-FFF2-40B4-BE49-F238E27FC236}">
                  <a16:creationId xmlns:a16="http://schemas.microsoft.com/office/drawing/2014/main" id="{C53D175F-F9D4-DD4E-81B9-495A2E867249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9" name="Owal 18">
              <a:extLst>
                <a:ext uri="{FF2B5EF4-FFF2-40B4-BE49-F238E27FC236}">
                  <a16:creationId xmlns:a16="http://schemas.microsoft.com/office/drawing/2014/main" id="{852D03A0-BBCF-2042-832A-8082F1377835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</p:grpSp>
      <p:sp>
        <p:nvSpPr>
          <p:cNvPr id="20" name="Tytuł 1">
            <a:extLst>
              <a:ext uri="{FF2B5EF4-FFF2-40B4-BE49-F238E27FC236}">
                <a16:creationId xmlns:a16="http://schemas.microsoft.com/office/drawing/2014/main" id="{E2831508-70C2-2F43-998D-55CE4837B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l-PL" noProof="0"/>
              <a:t>Miejsce na tytuł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5232ACE3-4E65-6243-9416-19BFA39FD92C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6A372105-F1CB-9149-A4B9-C151B3CCB9B4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CAE2DDF3-5C18-5644-8994-8CD902656DE8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0383F4E3-E6C1-BB40-90E6-290C140F9A07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a — symbol zastępczy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DAC997-739E-4391-93CF-3139E5606000}" type="datetime1">
              <a:rPr lang="pl-PL" noProof="0" smtClean="0"/>
              <a:t>27.09.2021</a:t>
            </a:fld>
            <a:endParaRPr lang="pl-PL" noProof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Owal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2" name="Owal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5" name="Owal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</p:grpSp>
      <p:sp>
        <p:nvSpPr>
          <p:cNvPr id="16" name="Tytuł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10058400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l-PL" noProof="0"/>
              <a:t>Miejsce na tytuł</a:t>
            </a:r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7B23D2B0-E152-D14D-8154-8DD47BD10DF3}"/>
              </a:ext>
            </a:extLst>
          </p:cNvPr>
          <p:cNvSpPr/>
          <p:nvPr userDrawn="1"/>
        </p:nvSpPr>
        <p:spPr>
          <a:xfrm>
            <a:off x="10429390" y="360726"/>
            <a:ext cx="1035859" cy="1035859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3" name="Owal 22">
            <a:extLst>
              <a:ext uri="{FF2B5EF4-FFF2-40B4-BE49-F238E27FC236}">
                <a16:creationId xmlns:a16="http://schemas.microsoft.com/office/drawing/2014/main" id="{8A3BEDF6-5ABA-3B42-99BB-4438813B1A4B}"/>
              </a:ext>
            </a:extLst>
          </p:cNvPr>
          <p:cNvSpPr/>
          <p:nvPr userDrawn="1"/>
        </p:nvSpPr>
        <p:spPr>
          <a:xfrm>
            <a:off x="458087" y="5430446"/>
            <a:ext cx="99011" cy="99011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A9CF8BE7-F2AC-AB4C-900F-F64D55111EFC}"/>
              </a:ext>
            </a:extLst>
          </p:cNvPr>
          <p:cNvSpPr/>
          <p:nvPr userDrawn="1"/>
        </p:nvSpPr>
        <p:spPr>
          <a:xfrm>
            <a:off x="5664570" y="125360"/>
            <a:ext cx="176394" cy="176394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5EF4254B-D281-684E-BD0B-63AEC0AC197C}"/>
              </a:ext>
            </a:extLst>
          </p:cNvPr>
          <p:cNvSpPr/>
          <p:nvPr userDrawn="1"/>
        </p:nvSpPr>
        <p:spPr>
          <a:xfrm>
            <a:off x="11383587" y="6035040"/>
            <a:ext cx="776923" cy="77692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a — symbol zastępczy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02ECF7-5016-47E8-8A40-5147AEF3D186}" type="datetime1">
              <a:rPr lang="pl-PL" noProof="0" smtClean="0"/>
              <a:t>27.09.2021</a:t>
            </a:fld>
            <a:endParaRPr lang="pl-PL" noProof="0"/>
          </a:p>
        </p:txBody>
      </p:sp>
      <p:sp>
        <p:nvSpPr>
          <p:cNvPr id="7" name="Stopka — symbol zastępczy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8" name="Numer slajdu — symbol zastępczy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A2C09A16-A6B6-E04E-A40A-F482C0A95C0A}"/>
              </a:ext>
            </a:extLst>
          </p:cNvPr>
          <p:cNvGrpSpPr/>
          <p:nvPr userDrawn="1"/>
        </p:nvGrpSpPr>
        <p:grpSpPr>
          <a:xfrm rot="5400000">
            <a:off x="-21619" y="1088453"/>
            <a:ext cx="910099" cy="99010"/>
            <a:chOff x="622418" y="280927"/>
            <a:chExt cx="2335705" cy="254101"/>
          </a:xfrm>
        </p:grpSpPr>
        <p:sp>
          <p:nvSpPr>
            <p:cNvPr id="10" name="Owal 9">
              <a:extLst>
                <a:ext uri="{FF2B5EF4-FFF2-40B4-BE49-F238E27FC236}">
                  <a16:creationId xmlns:a16="http://schemas.microsoft.com/office/drawing/2014/main" id="{A6B2DF34-338D-4F43-B8F7-D7A00348B68B}"/>
                </a:ext>
              </a:extLst>
            </p:cNvPr>
            <p:cNvSpPr/>
            <p:nvPr userDrawn="1"/>
          </p:nvSpPr>
          <p:spPr>
            <a:xfrm>
              <a:off x="1038739" y="280927"/>
              <a:ext cx="254101" cy="254101"/>
            </a:xfrm>
            <a:prstGeom prst="ellips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1" name="Owal 10">
              <a:extLst>
                <a:ext uri="{FF2B5EF4-FFF2-40B4-BE49-F238E27FC236}">
                  <a16:creationId xmlns:a16="http://schemas.microsoft.com/office/drawing/2014/main" id="{33778C21-4171-774D-A73F-77BEBF2E4C18}"/>
                </a:ext>
              </a:extLst>
            </p:cNvPr>
            <p:cNvSpPr/>
            <p:nvPr userDrawn="1"/>
          </p:nvSpPr>
          <p:spPr>
            <a:xfrm>
              <a:off x="1455060" y="280927"/>
              <a:ext cx="254101" cy="254101"/>
            </a:xfrm>
            <a:prstGeom prst="ellips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2" name="Owal 11">
              <a:extLst>
                <a:ext uri="{FF2B5EF4-FFF2-40B4-BE49-F238E27FC236}">
                  <a16:creationId xmlns:a16="http://schemas.microsoft.com/office/drawing/2014/main" id="{CC25D2EF-AE01-A247-8BC3-8F35F863C0A6}"/>
                </a:ext>
              </a:extLst>
            </p:cNvPr>
            <p:cNvSpPr/>
            <p:nvPr userDrawn="1"/>
          </p:nvSpPr>
          <p:spPr>
            <a:xfrm>
              <a:off x="1871381" y="280927"/>
              <a:ext cx="254101" cy="254101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5F860801-109B-EB4F-96A8-35D76B759583}"/>
                </a:ext>
              </a:extLst>
            </p:cNvPr>
            <p:cNvSpPr/>
            <p:nvPr userDrawn="1"/>
          </p:nvSpPr>
          <p:spPr>
            <a:xfrm>
              <a:off x="2287702" y="280927"/>
              <a:ext cx="254101" cy="254101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97337F70-9199-7242-BD8B-8F96606A18A1}"/>
                </a:ext>
              </a:extLst>
            </p:cNvPr>
            <p:cNvSpPr/>
            <p:nvPr userDrawn="1"/>
          </p:nvSpPr>
          <p:spPr>
            <a:xfrm>
              <a:off x="2704022" y="280927"/>
              <a:ext cx="254101" cy="254101"/>
            </a:xfrm>
            <a:prstGeom prst="ellipse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  <p:sp>
          <p:nvSpPr>
            <p:cNvPr id="15" name="Owal 14">
              <a:extLst>
                <a:ext uri="{FF2B5EF4-FFF2-40B4-BE49-F238E27FC236}">
                  <a16:creationId xmlns:a16="http://schemas.microsoft.com/office/drawing/2014/main" id="{DF9320B7-AD58-7649-BC95-614ED90F4E69}"/>
                </a:ext>
              </a:extLst>
            </p:cNvPr>
            <p:cNvSpPr/>
            <p:nvPr userDrawn="1"/>
          </p:nvSpPr>
          <p:spPr>
            <a:xfrm>
              <a:off x="622418" y="280927"/>
              <a:ext cx="254101" cy="254101"/>
            </a:xfrm>
            <a:prstGeom prst="ellips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/>
            </a:p>
          </p:txBody>
        </p:sp>
      </p:grpSp>
      <p:sp>
        <p:nvSpPr>
          <p:cNvPr id="16" name="Tytuł 1">
            <a:extLst>
              <a:ext uri="{FF2B5EF4-FFF2-40B4-BE49-F238E27FC236}">
                <a16:creationId xmlns:a16="http://schemas.microsoft.com/office/drawing/2014/main" id="{0C0DE796-998A-F84E-9B56-1958C6777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421817"/>
            <a:ext cx="5751389" cy="1369074"/>
          </a:xfrm>
          <a:prstGeom prst="rect">
            <a:avLst/>
          </a:prstGeom>
        </p:spPr>
        <p:txBody>
          <a:bodyPr lIns="0" rIns="0" rtlCol="0" anchor="ctr">
            <a:normAutofit/>
          </a:bodyPr>
          <a:lstStyle>
            <a:lvl1pPr>
              <a:defRPr sz="4000" cap="all" baseline="0"/>
            </a:lvl1pPr>
          </a:lstStyle>
          <a:p>
            <a:pPr rtl="0"/>
            <a:r>
              <a:rPr lang="pl-PL" noProof="0"/>
              <a:t>Miejsce na tytuł</a:t>
            </a:r>
          </a:p>
        </p:txBody>
      </p:sp>
      <p:sp>
        <p:nvSpPr>
          <p:cNvPr id="21" name="Obraz — symbol zastępczy 20">
            <a:extLst>
              <a:ext uri="{FF2B5EF4-FFF2-40B4-BE49-F238E27FC236}">
                <a16:creationId xmlns:a16="http://schemas.microsoft.com/office/drawing/2014/main" id="{384D173E-9054-4C40-98EA-A6EAC4D851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41" y="0"/>
            <a:ext cx="4270360" cy="6858001"/>
          </a:xfrm>
          <a:custGeom>
            <a:avLst/>
            <a:gdLst>
              <a:gd name="connsiteX0" fmla="*/ 1904091 w 4305219"/>
              <a:gd name="connsiteY0" fmla="*/ 0 h 6913983"/>
              <a:gd name="connsiteX1" fmla="*/ 4305219 w 4305219"/>
              <a:gd name="connsiteY1" fmla="*/ 0 h 6913983"/>
              <a:gd name="connsiteX2" fmla="*/ 4305219 w 4305219"/>
              <a:gd name="connsiteY2" fmla="*/ 6913983 h 6913983"/>
              <a:gd name="connsiteX3" fmla="*/ 1818156 w 4305219"/>
              <a:gd name="connsiteY3" fmla="*/ 6913983 h 6913983"/>
              <a:gd name="connsiteX4" fmla="*/ 1507580 w 4305219"/>
              <a:gd name="connsiteY4" fmla="*/ 6681739 h 6913983"/>
              <a:gd name="connsiteX5" fmla="*/ 0 w 4305219"/>
              <a:gd name="connsiteY5" fmla="*/ 3484983 h 6913983"/>
              <a:gd name="connsiteX6" fmla="*/ 1826504 w 4305219"/>
              <a:gd name="connsiteY6" fmla="*/ 49741 h 6913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05219" h="6913983">
                <a:moveTo>
                  <a:pt x="1904091" y="0"/>
                </a:moveTo>
                <a:lnTo>
                  <a:pt x="4305219" y="0"/>
                </a:lnTo>
                <a:lnTo>
                  <a:pt x="4305219" y="6913983"/>
                </a:lnTo>
                <a:lnTo>
                  <a:pt x="1818156" y="6913983"/>
                </a:lnTo>
                <a:lnTo>
                  <a:pt x="1507580" y="6681739"/>
                </a:lnTo>
                <a:cubicBezTo>
                  <a:pt x="586863" y="5921896"/>
                  <a:pt x="0" y="4771974"/>
                  <a:pt x="0" y="3484983"/>
                </a:cubicBezTo>
                <a:cubicBezTo>
                  <a:pt x="0" y="2054993"/>
                  <a:pt x="724522" y="794225"/>
                  <a:pt x="1826504" y="497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noAutofit/>
          </a:bodyPr>
          <a:lstStyle/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8" name="Zawartość — symbol zastępczy 2">
            <a:extLst>
              <a:ext uri="{FF2B5EF4-FFF2-40B4-BE49-F238E27FC236}">
                <a16:creationId xmlns:a16="http://schemas.microsoft.com/office/drawing/2014/main" id="{881322FE-E286-E344-B332-CF37E6CAD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2322728"/>
            <a:ext cx="5751389" cy="4032225"/>
          </a:xfrm>
        </p:spPr>
        <p:txBody>
          <a:bodyPr rtlCol="0"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2998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5B7D73-09D5-430F-85B6-E01AF635BAAD}" type="datetime1">
              <a:rPr lang="pl-PL" noProof="0" smtClean="0"/>
              <a:t>27.09.2021</a:t>
            </a:fld>
            <a:endParaRPr lang="pl-PL" noProof="0"/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1F3E7CB7-5006-446C-8DA1-C9B1DDA65EC9}" type="datetime1">
              <a:rPr lang="pl-PL" noProof="0" smtClean="0"/>
              <a:t>27.09.2021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22" r:id="rId3"/>
    <p:sldLayoutId id="2147483708" r:id="rId4"/>
    <p:sldLayoutId id="2147483709" r:id="rId5"/>
    <p:sldLayoutId id="2147483716" r:id="rId6"/>
    <p:sldLayoutId id="2147483710" r:id="rId7"/>
    <p:sldLayoutId id="2147483724" r:id="rId8"/>
    <p:sldLayoutId id="2147483711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web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webp"/><Relationship Id="rId2" Type="http://schemas.openxmlformats.org/officeDocument/2006/relationships/image" Target="../media/image2.png"/><Relationship Id="rId16" Type="http://schemas.openxmlformats.org/officeDocument/2006/relationships/image" Target="../media/image16.web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webp"/><Relationship Id="rId5" Type="http://schemas.openxmlformats.org/officeDocument/2006/relationships/image" Target="../media/image5.png"/><Relationship Id="rId15" Type="http://schemas.openxmlformats.org/officeDocument/2006/relationships/image" Target="../media/image15.webp"/><Relationship Id="rId10" Type="http://schemas.openxmlformats.org/officeDocument/2006/relationships/image" Target="../media/image10.webp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web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F50278-9A9A-0F4E-BDCF-6351BE1732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algn="ctr" rtl="0"/>
            <a:r>
              <a:rPr lang="pl-PL" sz="6000" b="0" i="0" dirty="0">
                <a:latin typeface="Cambria" panose="02040503050406030204" pitchFamily="18" charset="0"/>
                <a:ea typeface="Cambria" panose="02040503050406030204" pitchFamily="18" charset="0"/>
              </a:rPr>
              <a:t>ŁOWCY SŁÓW</a:t>
            </a:r>
            <a:br>
              <a:rPr lang="pl-PL" sz="6000" b="0" i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6000" b="0" i="0" dirty="0">
                <a:latin typeface="Cambria" panose="02040503050406030204" pitchFamily="18" charset="0"/>
                <a:ea typeface="Cambria" panose="02040503050406030204" pitchFamily="18" charset="0"/>
              </a:rPr>
              <a:t>VII: JĘZYKOZNAWSTWO</a:t>
            </a:r>
            <a:br>
              <a:rPr lang="pl-PL" sz="6000" b="0" i="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6000" dirty="0">
                <a:latin typeface="Cambria" panose="02040503050406030204" pitchFamily="18" charset="0"/>
                <a:ea typeface="Cambria" panose="02040503050406030204" pitchFamily="18" charset="0"/>
              </a:rPr>
              <a:t>Zagrajmy</a:t>
            </a:r>
            <a:br>
              <a:rPr lang="pl-PL" sz="6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6000" dirty="0">
                <a:latin typeface="Cambria" panose="02040503050406030204" pitchFamily="18" charset="0"/>
                <a:ea typeface="Cambria" panose="02040503050406030204" pitchFamily="18" charset="0"/>
              </a:rPr>
              <a:t>w klasyfikowanie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17F481B-9C2C-084A-8DF1-0582D2DA4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powodzenia :)</a:t>
            </a:r>
          </a:p>
        </p:txBody>
      </p:sp>
      <p:pic>
        <p:nvPicPr>
          <p:cNvPr id="4" name="Obraz 3" descr="Wolf, Ślad, Lew, Tygrys, Paw, Zwierząt, Żbik, Predator">
            <a:extLst>
              <a:ext uri="{FF2B5EF4-FFF2-40B4-BE49-F238E27FC236}">
                <a16:creationId xmlns:a16="http://schemas.microsoft.com/office/drawing/2014/main" id="{C2BEFFD1-B409-4B54-ACD5-A66C46B877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768">
            <a:off x="1380707" y="4560472"/>
            <a:ext cx="1460210" cy="19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6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1B00C7-0803-8A43-A9F3-6FF24BDCB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7873" y="758951"/>
            <a:ext cx="7356255" cy="5663620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sz="4400" dirty="0">
                <a:latin typeface="Cambria" panose="02040503050406030204" pitchFamily="18" charset="0"/>
                <a:ea typeface="Cambria" panose="02040503050406030204" pitchFamily="18" charset="0"/>
              </a:rPr>
              <a:t>Pracujcie w kilkuosobowych grupach.</a:t>
            </a:r>
            <a:br>
              <a:rPr lang="pl-PL" sz="4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400" dirty="0">
                <a:latin typeface="Cambria" panose="02040503050406030204" pitchFamily="18" charset="0"/>
                <a:ea typeface="Cambria" panose="02040503050406030204" pitchFamily="18" charset="0"/>
              </a:rPr>
              <a:t>Waszym zadaniem będzie podzielenie </a:t>
            </a:r>
            <a:r>
              <a:rPr lang="pl-PL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obiektów</a:t>
            </a:r>
            <a:r>
              <a:rPr lang="pl-PL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pl-PL" sz="4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400" dirty="0">
                <a:latin typeface="Cambria" panose="02040503050406030204" pitchFamily="18" charset="0"/>
                <a:ea typeface="Cambria" panose="02040503050406030204" pitchFamily="18" charset="0"/>
              </a:rPr>
              <a:t>na 3 grupy do 5 grup </a:t>
            </a:r>
            <a:br>
              <a:rPr lang="pl-PL" sz="4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400" dirty="0">
                <a:latin typeface="Cambria" panose="02040503050406030204" pitchFamily="18" charset="0"/>
                <a:ea typeface="Cambria" panose="02040503050406030204" pitchFamily="18" charset="0"/>
              </a:rPr>
              <a:t>według </a:t>
            </a:r>
            <a:r>
              <a:rPr lang="pl-PL" sz="4400">
                <a:latin typeface="Cambria" panose="02040503050406030204" pitchFamily="18" charset="0"/>
                <a:ea typeface="Cambria" panose="02040503050406030204" pitchFamily="18" charset="0"/>
              </a:rPr>
              <a:t>dowolnego kryterium </a:t>
            </a:r>
            <a:r>
              <a:rPr lang="pl-PL" sz="4400" dirty="0">
                <a:latin typeface="Cambria" panose="02040503050406030204" pitchFamily="18" charset="0"/>
                <a:ea typeface="Cambria" panose="02040503050406030204" pitchFamily="18" charset="0"/>
              </a:rPr>
              <a:t>tak, by sklasyfikować je wszystkie. </a:t>
            </a:r>
            <a:br>
              <a:rPr lang="pl-PL" sz="4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400" dirty="0">
                <a:latin typeface="Cambria" panose="02040503050406030204" pitchFamily="18" charset="0"/>
                <a:ea typeface="Cambria" panose="02040503050406030204" pitchFamily="18" charset="0"/>
              </a:rPr>
              <a:t>Zwycięzcą zostanie grupa, </a:t>
            </a:r>
            <a:br>
              <a:rPr lang="pl-PL" sz="4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4400" dirty="0">
                <a:latin typeface="Cambria" panose="02040503050406030204" pitchFamily="18" charset="0"/>
                <a:ea typeface="Cambria" panose="02040503050406030204" pitchFamily="18" charset="0"/>
              </a:rPr>
              <a:t>która wymyśli najwięcej podziałów.</a:t>
            </a:r>
          </a:p>
        </p:txBody>
      </p:sp>
    </p:spTree>
    <p:extLst>
      <p:ext uri="{BB962C8B-B14F-4D97-AF65-F5344CB8AC3E}">
        <p14:creationId xmlns:p14="http://schemas.microsoft.com/office/powerpoint/2010/main" val="16390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AB8626D-8728-44B1-A3F4-0C26DFCA8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75" y="295024"/>
            <a:ext cx="1191724" cy="1080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B31769D-9E6B-4BB3-AEE4-0EB96A22E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38465" y="507100"/>
            <a:ext cx="2005130" cy="152460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BC43424-F472-44BF-9AE1-12149964A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612927" y="397812"/>
            <a:ext cx="819300" cy="136549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A1F334C-C46A-4185-8779-18EE85924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916380" y="2673489"/>
            <a:ext cx="2550248" cy="151102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B09A30D-BD18-425F-8C91-2CF9009420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097775" y="4579706"/>
            <a:ext cx="1911261" cy="1242319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9031A444-170C-4570-B74E-7363B66279EC}"/>
              </a:ext>
            </a:extLst>
          </p:cNvPr>
          <p:cNvSpPr/>
          <p:nvPr/>
        </p:nvSpPr>
        <p:spPr>
          <a:xfrm>
            <a:off x="660209" y="1606461"/>
            <a:ext cx="17812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spinacz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C57E4C80-A012-447E-8F19-6B9FB6F9D518}"/>
              </a:ext>
            </a:extLst>
          </p:cNvPr>
          <p:cNvSpPr/>
          <p:nvPr/>
        </p:nvSpPr>
        <p:spPr>
          <a:xfrm>
            <a:off x="3009312" y="2031703"/>
            <a:ext cx="12923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liście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EB54745E-478C-4AE5-B35E-F4115A16E0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673379" y="204411"/>
            <a:ext cx="2045127" cy="178982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4A35152-7139-4597-8CFD-C6DC5AB2DB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06518" y="2354868"/>
            <a:ext cx="1692413" cy="1692413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22332FBF-20EE-4D53-8721-54367ED52AC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625" t="13574" r="10439" b="14430"/>
          <a:stretch/>
        </p:blipFill>
        <p:spPr>
          <a:xfrm rot="20489342">
            <a:off x="9267747" y="193696"/>
            <a:ext cx="774206" cy="1811252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185C1930-2E55-47CC-ABB1-6AB7A9D8AD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5049" y="2518965"/>
            <a:ext cx="1692413" cy="1361494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0A9EB7A-D811-4F9C-A742-838CB1EF92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98421" y="2601049"/>
            <a:ext cx="1990184" cy="1361494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F9E1536A-2C02-4E51-A64B-775C9C59E8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464" y="4823354"/>
            <a:ext cx="1911261" cy="1406557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45874D05-78FA-45C9-8135-F56C1C6FB8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0656" y="4482286"/>
            <a:ext cx="1911261" cy="1480248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25E37473-34F2-485A-910B-5D3499FBB5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35725" y="2678034"/>
            <a:ext cx="2445842" cy="1222921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82B69759-E2C7-4B8D-ABE0-497B4BCB22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42873" y="4692458"/>
            <a:ext cx="1332991" cy="1416303"/>
          </a:xfrm>
          <a:prstGeom prst="rect">
            <a:avLst/>
          </a:prstGeom>
        </p:spPr>
      </p:pic>
      <p:sp>
        <p:nvSpPr>
          <p:cNvPr id="34" name="Prostokąt 33">
            <a:extLst>
              <a:ext uri="{FF2B5EF4-FFF2-40B4-BE49-F238E27FC236}">
                <a16:creationId xmlns:a16="http://schemas.microsoft.com/office/drawing/2014/main" id="{314B08E3-1CF7-491B-B9B2-CCB61D2D99FC}"/>
              </a:ext>
            </a:extLst>
          </p:cNvPr>
          <p:cNvSpPr/>
          <p:nvPr/>
        </p:nvSpPr>
        <p:spPr>
          <a:xfrm>
            <a:off x="4821612" y="2009419"/>
            <a:ext cx="12564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sowa</a:t>
            </a:r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4DFC2670-14B6-40D7-8246-4EBAAB610104}"/>
              </a:ext>
            </a:extLst>
          </p:cNvPr>
          <p:cNvSpPr/>
          <p:nvPr/>
        </p:nvSpPr>
        <p:spPr>
          <a:xfrm>
            <a:off x="7009036" y="1766661"/>
            <a:ext cx="22236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karta SIM</a:t>
            </a: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275F6B51-A50A-482D-91C0-3B20D0EAF60E}"/>
              </a:ext>
            </a:extLst>
          </p:cNvPr>
          <p:cNvSpPr/>
          <p:nvPr/>
        </p:nvSpPr>
        <p:spPr>
          <a:xfrm>
            <a:off x="10163713" y="1757828"/>
            <a:ext cx="17172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bateria</a:t>
            </a: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EA47A38B-8573-44D4-93F5-0E32359246F8}"/>
              </a:ext>
            </a:extLst>
          </p:cNvPr>
          <p:cNvSpPr/>
          <p:nvPr/>
        </p:nvSpPr>
        <p:spPr>
          <a:xfrm>
            <a:off x="9967205" y="6087956"/>
            <a:ext cx="1284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piłka</a:t>
            </a:r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B0C7D989-4F96-430C-9B27-7D16ABDF1C26}"/>
              </a:ext>
            </a:extLst>
          </p:cNvPr>
          <p:cNvSpPr/>
          <p:nvPr/>
        </p:nvSpPr>
        <p:spPr>
          <a:xfrm>
            <a:off x="2831511" y="3762769"/>
            <a:ext cx="12378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most</a:t>
            </a:r>
            <a:endParaRPr lang="pl-PL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A8107B3B-2C28-44BB-B79F-CE928EE88D59}"/>
              </a:ext>
            </a:extLst>
          </p:cNvPr>
          <p:cNvSpPr/>
          <p:nvPr/>
        </p:nvSpPr>
        <p:spPr>
          <a:xfrm>
            <a:off x="4723054" y="3838657"/>
            <a:ext cx="16979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namiot</a:t>
            </a:r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4EDE8F1C-E0FE-4948-BD0A-F10C8C2A6B59}"/>
              </a:ext>
            </a:extLst>
          </p:cNvPr>
          <p:cNvSpPr/>
          <p:nvPr/>
        </p:nvSpPr>
        <p:spPr>
          <a:xfrm>
            <a:off x="7744759" y="3911861"/>
            <a:ext cx="13934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obraz</a:t>
            </a:r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69764B19-21FC-4349-9A3D-2B6258166247}"/>
              </a:ext>
            </a:extLst>
          </p:cNvPr>
          <p:cNvSpPr/>
          <p:nvPr/>
        </p:nvSpPr>
        <p:spPr>
          <a:xfrm>
            <a:off x="9871957" y="4000441"/>
            <a:ext cx="20762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kapelusz</a:t>
            </a:r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A316873C-6B85-417F-994D-D312130FF14B}"/>
              </a:ext>
            </a:extLst>
          </p:cNvPr>
          <p:cNvSpPr/>
          <p:nvPr/>
        </p:nvSpPr>
        <p:spPr>
          <a:xfrm>
            <a:off x="815796" y="6094391"/>
            <a:ext cx="9989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lina</a:t>
            </a:r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896A4CC4-3E89-4A90-A919-D3A5D1BB49B3}"/>
              </a:ext>
            </a:extLst>
          </p:cNvPr>
          <p:cNvSpPr/>
          <p:nvPr/>
        </p:nvSpPr>
        <p:spPr>
          <a:xfrm>
            <a:off x="2654221" y="5991465"/>
            <a:ext cx="2262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żaglowiec</a:t>
            </a:r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51A27944-4A13-4F2E-919D-6BCAE491E0B5}"/>
              </a:ext>
            </a:extLst>
          </p:cNvPr>
          <p:cNvSpPr/>
          <p:nvPr/>
        </p:nvSpPr>
        <p:spPr>
          <a:xfrm>
            <a:off x="7062002" y="6105508"/>
            <a:ext cx="26275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strzykawka</a:t>
            </a:r>
          </a:p>
        </p:txBody>
      </p:sp>
      <p:sp>
        <p:nvSpPr>
          <p:cNvPr id="46" name="Prostokąt 45">
            <a:extLst>
              <a:ext uri="{FF2B5EF4-FFF2-40B4-BE49-F238E27FC236}">
                <a16:creationId xmlns:a16="http://schemas.microsoft.com/office/drawing/2014/main" id="{21BF1F6C-71F5-4A22-99E0-A7DF72BAE345}"/>
              </a:ext>
            </a:extLst>
          </p:cNvPr>
          <p:cNvSpPr/>
          <p:nvPr/>
        </p:nvSpPr>
        <p:spPr>
          <a:xfrm>
            <a:off x="129845" y="3977912"/>
            <a:ext cx="21788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babeczka</a:t>
            </a:r>
          </a:p>
        </p:txBody>
      </p:sp>
      <p:pic>
        <p:nvPicPr>
          <p:cNvPr id="48" name="Obraz 47">
            <a:extLst>
              <a:ext uri="{FF2B5EF4-FFF2-40B4-BE49-F238E27FC236}">
                <a16:creationId xmlns:a16="http://schemas.microsoft.com/office/drawing/2014/main" id="{ECDFD0B8-806A-4B85-86F3-6808F2514E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88061" y="4620490"/>
            <a:ext cx="1513893" cy="1485018"/>
          </a:xfrm>
          <a:prstGeom prst="rect">
            <a:avLst/>
          </a:prstGeom>
        </p:spPr>
      </p:pic>
      <p:sp>
        <p:nvSpPr>
          <p:cNvPr id="51" name="Prostokąt 50">
            <a:extLst>
              <a:ext uri="{FF2B5EF4-FFF2-40B4-BE49-F238E27FC236}">
                <a16:creationId xmlns:a16="http://schemas.microsoft.com/office/drawing/2014/main" id="{9142D455-A12C-4E6A-925D-4D7997E27BF8}"/>
              </a:ext>
            </a:extLst>
          </p:cNvPr>
          <p:cNvSpPr/>
          <p:nvPr/>
        </p:nvSpPr>
        <p:spPr>
          <a:xfrm>
            <a:off x="5215340" y="5916743"/>
            <a:ext cx="16571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koszyk</a:t>
            </a:r>
          </a:p>
        </p:txBody>
      </p:sp>
    </p:spTree>
    <p:extLst>
      <p:ext uri="{BB962C8B-B14F-4D97-AF65-F5344CB8AC3E}">
        <p14:creationId xmlns:p14="http://schemas.microsoft.com/office/powerpoint/2010/main" val="8949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2">
            <a:extLst>
              <a:ext uri="{FF2B5EF4-FFF2-40B4-BE49-F238E27FC236}">
                <a16:creationId xmlns:a16="http://schemas.microsoft.com/office/drawing/2014/main" id="{5AFFE069-22AB-48A6-BE3B-D50DD26F65CB}"/>
              </a:ext>
            </a:extLst>
          </p:cNvPr>
          <p:cNvSpPr txBox="1"/>
          <p:nvPr/>
        </p:nvSpPr>
        <p:spPr>
          <a:xfrm>
            <a:off x="2461437" y="2305616"/>
            <a:ext cx="7269126" cy="267765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Izabela Kugiel-</a:t>
            </a:r>
            <a:r>
              <a:rPr lang="pl-PL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Abuhasna</a:t>
            </a:r>
            <a:endParaRPr lang="pl-PL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Podręcznik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Łowcy słów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Rozdział VII: </a:t>
            </a:r>
            <a:r>
              <a:rPr lang="pl-PL" sz="2800" i="1" dirty="0">
                <a:latin typeface="Cambria" panose="02040503050406030204" pitchFamily="18" charset="0"/>
                <a:ea typeface="Cambria" panose="02040503050406030204" pitchFamily="18" charset="0"/>
              </a:rPr>
              <a:t>Językoznawstwo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Grafika: freepik.com, commons.wikimedia.org</a:t>
            </a:r>
          </a:p>
          <a:p>
            <a:pPr algn="ctr"/>
            <a:r>
              <a:rPr lang="pl-PL" sz="2800" dirty="0">
                <a:latin typeface="Cambria" panose="02040503050406030204" pitchFamily="18" charset="0"/>
                <a:ea typeface="Cambria" panose="02040503050406030204" pitchFamily="18" charset="0"/>
              </a:rPr>
              <a:t>Więcej prezentacji na stronie podręcznika</a:t>
            </a:r>
          </a:p>
          <a:p>
            <a:pPr algn="ctr"/>
            <a:r>
              <a:rPr lang="pl-PL" sz="28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www.studiologia.edu.pl/lowcy </a:t>
            </a:r>
          </a:p>
        </p:txBody>
      </p:sp>
      <p:pic>
        <p:nvPicPr>
          <p:cNvPr id="2" name="Obraz 1" descr="Wolf, Ślad, Lew, Tygrys, Paw, Zwierząt, Żbik, Predator">
            <a:extLst>
              <a:ext uri="{FF2B5EF4-FFF2-40B4-BE49-F238E27FC236}">
                <a16:creationId xmlns:a16="http://schemas.microsoft.com/office/drawing/2014/main" id="{1790129A-25E8-4679-A440-6DEDE48781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3768">
            <a:off x="8165881" y="1543615"/>
            <a:ext cx="1460210" cy="190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482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Brights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285258_TF66722518_Win32.potx" id="{E75C530A-ACE6-4A36-961E-CDD3804E6682}" vid="{00E63953-0B43-46E1-81F9-54B9B9A92CC3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2FE978-FCBC-4C90-A410-B547AA7060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F4328E-77DF-41E8-952F-124AE19F1F7C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A7FA506-1E93-4CA4-B270-1F08FD18C3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Jasna prezentacja sprzedażowa</Template>
  <TotalTime>41</TotalTime>
  <Words>105</Words>
  <Application>Microsoft Office PowerPoint</Application>
  <PresentationFormat>Panoramiczny</PresentationFormat>
  <Paragraphs>26</Paragraphs>
  <Slides>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9" baseType="lpstr">
      <vt:lpstr>Calibri</vt:lpstr>
      <vt:lpstr>Cambria</vt:lpstr>
      <vt:lpstr>Consolas</vt:lpstr>
      <vt:lpstr>Verdana</vt:lpstr>
      <vt:lpstr>RetrospectVTI</vt:lpstr>
      <vt:lpstr>ŁOWCY SŁÓW VII: JĘZYKOZNAWSTWO Zagrajmy w klasyfikowanie</vt:lpstr>
      <vt:lpstr>Pracujcie w kilkuosobowych grupach. Waszym zadaniem będzie podzielenie obiektów  na 3 grupy do 5 grup  według dowolnego kryterium tak, by sklasyfikować je wszystkie.  Zwycięzcą zostanie grupa,  która wymyśli najwięcej podziałów.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zagrajmy w klasyfikowanie</dc:title>
  <dc:creator>nasser hasna</dc:creator>
  <cp:lastModifiedBy>nasser hasna</cp:lastModifiedBy>
  <cp:revision>18</cp:revision>
  <dcterms:created xsi:type="dcterms:W3CDTF">2021-06-25T11:27:18Z</dcterms:created>
  <dcterms:modified xsi:type="dcterms:W3CDTF">2021-09-27T18:11:50Z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