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2" r:id="rId5"/>
    <p:sldId id="273" r:id="rId6"/>
    <p:sldId id="268" r:id="rId7"/>
    <p:sldId id="26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9" r:id="rId1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98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541CBD7-BAA0-46BE-A283-9AD42D8678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CCF591D-47AE-4A79-9C44-FD84085ABF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6146-A92F-4810-B9CB-4B0E0264F6D7}" type="datetime1">
              <a:rPr lang="pl-PL" smtClean="0"/>
              <a:t>29.10.2023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9C7758-CEB9-407B-BAFF-F8210B4C5F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75F04F7-1F45-4608-885A-8F7EECC061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0689D-A399-4747-88C7-D9060A8EEA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77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21240-9A7F-481C-9323-A2FC48C9405A}" type="datetime1">
              <a:rPr lang="pl-PL" smtClean="0"/>
              <a:pPr/>
              <a:t>29.10.2023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85773-E831-40C3-B08E-FE9BDAA6938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909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77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35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59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29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00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596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33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98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258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84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33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 dirty="0"/>
              <a:t>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Przykładowy tekst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pl-PL" noProof="0" smtClean="0"/>
              <a:t>‹#›</a:t>
            </a:fld>
            <a:endParaRPr lang="pl-PL" noProof="0" dirty="0"/>
          </a:p>
        </p:txBody>
      </p:sp>
      <p:sp useBgFill="1">
        <p:nvSpPr>
          <p:cNvPr id="5" name="Prostokąt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 useBgFill="1">
        <p:nvSpPr>
          <p:cNvPr id="7" name="Prostokąt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 rtl="0">
              <a:tabLst>
                <a:tab pos="3370263" algn="l"/>
              </a:tabLst>
            </a:pPr>
            <a:r>
              <a:rPr lang="pl-PL" sz="4000" noProof="0">
                <a:solidFill>
                  <a:schemeClr val="tx2">
                    <a:alpha val="75000"/>
                  </a:schemeClr>
                </a:solidFill>
              </a:rPr>
              <a:t>Kliknij, aby edytować styl</a:t>
            </a:r>
            <a:endParaRPr lang="pl-PL" sz="4000" noProof="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 dirty="0">
                <a:solidFill>
                  <a:schemeClr val="tx2"/>
                </a:solidFill>
              </a:rPr>
              <a:t>podtytuł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l-PL" noProof="0" dirty="0"/>
          </a:p>
        </p:txBody>
      </p:sp>
      <p:sp>
        <p:nvSpPr>
          <p:cNvPr id="12" name="Obraz — symbol zastępczy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806039"/>
            <a:ext cx="5157787" cy="58454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90588"/>
            <a:ext cx="5157787" cy="375126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9024" y="1806038"/>
            <a:ext cx="5183188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69024" y="2390588"/>
            <a:ext cx="5183188" cy="375126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a — symbol zastępczy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3" name="Stopka — symbol zastępczy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Przykładowy tekst</a:t>
            </a:r>
          </a:p>
        </p:txBody>
      </p:sp>
      <p:sp>
        <p:nvSpPr>
          <p:cNvPr id="14" name="Numer slajdu — symbol zastępczy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806039"/>
            <a:ext cx="3200400" cy="58454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90588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5800" y="1800575"/>
            <a:ext cx="3200400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5800" y="2385125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 — symbol zastępczy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1814" y="1802952"/>
            <a:ext cx="3200400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Zawartość — symbol zastępczy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1814" y="2387502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3" name="Data — symbol zastępczy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6" name="Stopka — symbol zastępczy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Przykładowy tekst</a:t>
            </a:r>
          </a:p>
        </p:txBody>
      </p:sp>
      <p:sp>
        <p:nvSpPr>
          <p:cNvPr id="17" name="Numer slajdu — symbol zastępczy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Prostokąt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6" name="Tytuł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ctr"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Zawartość — symbol zastępczy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2" name="Obraz — symbol zastępczy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3" name="Obraz — symbol zastępczy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l-PL" noProof="0" dirty="0"/>
          </a:p>
        </p:txBody>
      </p:sp>
      <p:sp>
        <p:nvSpPr>
          <p:cNvPr id="20" name="Data — symbol zastępczy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20XX</a:t>
            </a:r>
          </a:p>
        </p:txBody>
      </p:sp>
      <p:sp>
        <p:nvSpPr>
          <p:cNvPr id="21" name="Stopka — symbol zastępczy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Przykładowy tekst</a:t>
            </a:r>
          </a:p>
        </p:txBody>
      </p:sp>
      <p:sp>
        <p:nvSpPr>
          <p:cNvPr id="22" name="Numer slajdu — symbol zastępczy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Prostokąt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6" name="Tytuł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algn="ctr"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Zawartość — symbol zastępczy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 dirty="0"/>
              <a:t>20XX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Przykładowy tekst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8113" y="2851343"/>
            <a:ext cx="8490581" cy="1746195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3117186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26924"/>
            <a:ext cx="10515600" cy="1262726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11756"/>
            <a:ext cx="5181600" cy="4365207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11756"/>
            <a:ext cx="5181600" cy="4365207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47698"/>
            <a:ext cx="4061821" cy="155855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647699"/>
            <a:ext cx="6172200" cy="5213351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6256"/>
            <a:ext cx="4061821" cy="3662732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Prostokąt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6" name="Tytuł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 rtlCol="0">
            <a:normAutofit/>
          </a:bodyPr>
          <a:lstStyle/>
          <a:p>
            <a:pPr algn="r" rtl="0"/>
            <a:r>
              <a:rPr lang="pl-PL" noProof="0"/>
              <a:t>Kliknij, aby edytować styl</a:t>
            </a:r>
            <a:endParaRPr lang="pl-PL" noProof="0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awartość — symbol zastępczy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4" name="Obraz — symbol zastępczy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6" name="Obraz — symbol zastępczy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7" name="Obraz — symbol zastępczy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5" name="Obraz — symbol zastępczy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0" name="Data — symbol zastępczy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20XX</a:t>
            </a:r>
          </a:p>
        </p:txBody>
      </p:sp>
      <p:sp>
        <p:nvSpPr>
          <p:cNvPr id="21" name="Stopka — symbol zastępczy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Przykładowy tekst</a:t>
            </a:r>
          </a:p>
        </p:txBody>
      </p:sp>
      <p:sp>
        <p:nvSpPr>
          <p:cNvPr id="22" name="Numer slajdu — symbol zastępczy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Prostokąt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noProof="0" dirty="0"/>
          </a:p>
        </p:txBody>
      </p:sp>
      <p:sp>
        <p:nvSpPr>
          <p:cNvPr id="6" name="Tytuł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rtlCol="0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64" y="1900962"/>
            <a:ext cx="10112375" cy="1954213"/>
          </a:xfrm>
        </p:spPr>
        <p:txBody>
          <a:bodyPr rtlCol="0"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 rtl="0"/>
            <a:r>
              <a:rPr lang="pl-PL" noProof="0" dirty="0"/>
              <a:t>Kliknij, aby dodać tekst</a:t>
            </a:r>
          </a:p>
        </p:txBody>
      </p:sp>
      <p:sp>
        <p:nvSpPr>
          <p:cNvPr id="13" name="Obraz — symbol zastępczy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8" name="Data — symbol zastępczy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20XX</a:t>
            </a:r>
          </a:p>
        </p:txBody>
      </p:sp>
      <p:sp>
        <p:nvSpPr>
          <p:cNvPr id="14" name="Obraz — symbol zastępczy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9" name="Stopka — symbol zastępczy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Przykładowy tekst</a:t>
            </a:r>
          </a:p>
        </p:txBody>
      </p:sp>
      <p:sp>
        <p:nvSpPr>
          <p:cNvPr id="15" name="Obraz — symbol zastępczy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umer slajdu — symbol zastępczy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Prostokąt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r" rtl="0"/>
            <a:r>
              <a:rPr lang="pl-PL" sz="4000" noProof="0"/>
              <a:t>Kliknij, aby edytować styl</a:t>
            </a:r>
            <a:endParaRPr lang="pl-PL" sz="4000" noProof="0" dirty="0"/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l" rtl="0"/>
            <a:r>
              <a:rPr lang="pl-PL" sz="1600" noProof="0"/>
              <a:t>Kliknij, aby edytować styl wzorca podtytułu</a:t>
            </a:r>
            <a:endParaRPr lang="pl-PL" sz="1600" noProof="0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raz — symbol zastępczy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yk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11756"/>
            <a:ext cx="10515600" cy="4190323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a — symbol zastępczy 3">
            <a:extLst>
              <a:ext uri="{FF2B5EF4-FFF2-40B4-BE49-F238E27FC236}">
                <a16:creationId xmlns:a16="http://schemas.microsoft.com/office/drawing/2014/main" id="{F31BABDF-AA85-4A10-A98B-507CF2428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3" name="Stopka — symbol zastępczy 4">
            <a:extLst>
              <a:ext uri="{FF2B5EF4-FFF2-40B4-BE49-F238E27FC236}">
                <a16:creationId xmlns:a16="http://schemas.microsoft.com/office/drawing/2014/main" id="{58717800-ADD4-4E93-B0D0-271E7848D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Przykładowy tekst</a:t>
            </a:r>
          </a:p>
        </p:txBody>
      </p:sp>
      <p:sp>
        <p:nvSpPr>
          <p:cNvPr id="14" name="Numer slajdu — symbol zastępczy 5">
            <a:extLst>
              <a:ext uri="{FF2B5EF4-FFF2-40B4-BE49-F238E27FC236}">
                <a16:creationId xmlns:a16="http://schemas.microsoft.com/office/drawing/2014/main" id="{70AC3ECC-84E8-497F-BC52-5189149B0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953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e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8403"/>
            <a:ext cx="10515600" cy="3545204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a — symbol zastępczy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0" name="Stopka — symbol zastępczy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Przykładowy tekst</a:t>
            </a:r>
          </a:p>
        </p:txBody>
      </p:sp>
      <p:sp>
        <p:nvSpPr>
          <p:cNvPr id="11" name="Numer slajdu — symbol zastępczy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 rtlCol="0">
            <a:normAutofit fontScale="90000"/>
          </a:bodyPr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sz="1600" noProof="0"/>
              <a:t>Kliknij, aby edytować styl wzorca podtytułu</a:t>
            </a:r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l-PL" noProof="0"/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3" name="Obraz — symbol zastępczy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Data — symbol zastępczy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2" name="Stopka — symbol zastępczy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Przykładowy tekst</a:t>
            </a:r>
          </a:p>
        </p:txBody>
      </p:sp>
      <p:sp>
        <p:nvSpPr>
          <p:cNvPr id="14" name="Numer slajdu — symbol zastępczy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9255"/>
            <a:ext cx="10515600" cy="4190323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a — symbol zastępczy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0" name="Stopka — symbol zastępczy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Przykładowy tekst</a:t>
            </a:r>
          </a:p>
        </p:txBody>
      </p:sp>
      <p:sp>
        <p:nvSpPr>
          <p:cNvPr id="11" name="Numer slajdu — symbol zastępczy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16213"/>
            <a:ext cx="10515600" cy="2212258"/>
          </a:xfrm>
        </p:spPr>
        <p:txBody>
          <a:bodyPr rtlCol="0" anchor="t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Data — symbol zastępczy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7" name="Stopka — symbol zastępczy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Przykładowy tekst</a:t>
            </a:r>
          </a:p>
        </p:txBody>
      </p:sp>
      <p:sp>
        <p:nvSpPr>
          <p:cNvPr id="8" name="Numer slajdu — symbol zastępczy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Przykładowy tekst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50" r:id="rId5"/>
    <p:sldLayoutId id="2147483671" r:id="rId6"/>
    <p:sldLayoutId id="2147483670" r:id="rId7"/>
    <p:sldLayoutId id="2147483672" r:id="rId8"/>
    <p:sldLayoutId id="2147483654" r:id="rId9"/>
    <p:sldLayoutId id="2147483653" r:id="rId10"/>
    <p:sldLayoutId id="2147483667" r:id="rId11"/>
    <p:sldLayoutId id="2147483668" r:id="rId12"/>
    <p:sldLayoutId id="2147483669" r:id="rId13"/>
    <p:sldLayoutId id="2147483649" r:id="rId14"/>
    <p:sldLayoutId id="2147483651" r:id="rId15"/>
    <p:sldLayoutId id="2147483652" r:id="rId16"/>
    <p:sldLayoutId id="2147483655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Obraz przedstawiający drzewa, otwarty teren, las, przyrodę, mgłę">
            <a:extLst>
              <a:ext uri="{FF2B5EF4-FFF2-40B4-BE49-F238E27FC236}">
                <a16:creationId xmlns:a16="http://schemas.microsoft.com/office/drawing/2014/main" id="{E012FD38-BCDB-4D51-8DED-F3962AB9A4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024" y="0"/>
            <a:ext cx="7808976" cy="6858000"/>
          </a:xfr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8236FA-FC95-4CC7-B185-D5A9A4BD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E208ADF-3ADD-483D-A721-14E3EEE2C135}" type="slidenum">
              <a:rPr lang="pl-PL" smtClean="0"/>
              <a:t>1</a:t>
            </a:fld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0FCB501D-8C82-5D0B-B3AA-704D46F5B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92" y="428625"/>
            <a:ext cx="4036761" cy="3051175"/>
          </a:xfrm>
        </p:spPr>
        <p:txBody>
          <a:bodyPr rtlCol="0">
            <a:noAutofit/>
          </a:bodyPr>
          <a:lstStyle/>
          <a:p>
            <a:pPr rtl="0"/>
            <a:r>
              <a:rPr lang="pl-PL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VI. Łowcy słów</a:t>
            </a:r>
            <a:br>
              <a:rPr lang="pl-PL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Paleontologia</a:t>
            </a:r>
            <a:br>
              <a:rPr lang="pl-PL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Słownictwo </a:t>
            </a:r>
            <a:br>
              <a:rPr lang="pl-PL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tematyczne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26A03B9-252B-37AF-A308-EF69A319A3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652869">
            <a:off x="1638310" y="4873285"/>
            <a:ext cx="1277725" cy="16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— symbol zastępczy 12" descr="Obraz przedstawiający drzewa, otwarty teren, las, przyrodę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pic>
        <p:nvPicPr>
          <p:cNvPr id="15" name="Obraz — symbol zastępczy 14" descr="Zbliżenie zielonego jabłka z kroplami wody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pic>
        <p:nvPicPr>
          <p:cNvPr id="17" name="Obraz — symbol zastępczy 16" descr="Zbliżenie na zieloną gałąź drzewa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ADD9C6D-4268-CEE8-F3A5-EC7D0A67E5B1}"/>
              </a:ext>
            </a:extLst>
          </p:cNvPr>
          <p:cNvSpPr/>
          <p:nvPr/>
        </p:nvSpPr>
        <p:spPr>
          <a:xfrm>
            <a:off x="789944" y="640080"/>
            <a:ext cx="665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EE3FB4F-45FE-BFB3-8249-548F209F3335}"/>
              </a:ext>
            </a:extLst>
          </p:cNvPr>
          <p:cNvSpPr/>
          <p:nvPr/>
        </p:nvSpPr>
        <p:spPr>
          <a:xfrm>
            <a:off x="1324867" y="640080"/>
            <a:ext cx="849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F4FDA7F-4202-B1AD-EDD0-1CF33ECB1E7B}"/>
              </a:ext>
            </a:extLst>
          </p:cNvPr>
          <p:cNvSpPr/>
          <p:nvPr/>
        </p:nvSpPr>
        <p:spPr>
          <a:xfrm>
            <a:off x="2163559" y="640080"/>
            <a:ext cx="42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F9F8365-7D0E-0CE0-FC38-D3ED0BA4B495}"/>
              </a:ext>
            </a:extLst>
          </p:cNvPr>
          <p:cNvSpPr/>
          <p:nvPr/>
        </p:nvSpPr>
        <p:spPr>
          <a:xfrm>
            <a:off x="2589367" y="640080"/>
            <a:ext cx="643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648CA71-06AA-2610-52E9-0D03783169F9}"/>
              </a:ext>
            </a:extLst>
          </p:cNvPr>
          <p:cNvSpPr/>
          <p:nvPr/>
        </p:nvSpPr>
        <p:spPr>
          <a:xfrm>
            <a:off x="3272062" y="64008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C877992-53A6-8DB7-5D14-73622FBB6C1F}"/>
              </a:ext>
            </a:extLst>
          </p:cNvPr>
          <p:cNvSpPr/>
          <p:nvPr/>
        </p:nvSpPr>
        <p:spPr>
          <a:xfrm>
            <a:off x="3912784" y="640080"/>
            <a:ext cx="609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4BD0C0C2-1F99-6661-C7F7-6B862810B009}"/>
              </a:ext>
            </a:extLst>
          </p:cNvPr>
          <p:cNvSpPr/>
          <p:nvPr/>
        </p:nvSpPr>
        <p:spPr>
          <a:xfrm>
            <a:off x="4526254" y="640080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1F7152FB-362A-F1C0-4BC1-92F75BFE00D4}"/>
              </a:ext>
            </a:extLst>
          </p:cNvPr>
          <p:cNvSpPr/>
          <p:nvPr/>
        </p:nvSpPr>
        <p:spPr>
          <a:xfrm>
            <a:off x="5129019" y="640080"/>
            <a:ext cx="665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41D9FC7-E40F-5D16-DEBD-3264B05817B7}"/>
              </a:ext>
            </a:extLst>
          </p:cNvPr>
          <p:cNvSpPr/>
          <p:nvPr/>
        </p:nvSpPr>
        <p:spPr>
          <a:xfrm>
            <a:off x="5770321" y="640080"/>
            <a:ext cx="665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8028EAE-6C23-06A9-B11A-2A0919EB90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717"/>
          <a:stretch/>
        </p:blipFill>
        <p:spPr>
          <a:xfrm>
            <a:off x="231715" y="2036651"/>
            <a:ext cx="9144000" cy="4574880"/>
          </a:xfrm>
          <a:prstGeom prst="round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7906457-44BD-A8F2-40B2-041A10418B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907"/>
          <a:stretch/>
        </p:blipFill>
        <p:spPr>
          <a:xfrm>
            <a:off x="7601226" y="382772"/>
            <a:ext cx="4238625" cy="63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6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— symbol zastępczy 8" descr="Zbliżenie obrazu pierścieni drzewa">
            <a:extLst>
              <a:ext uri="{FF2B5EF4-FFF2-40B4-BE49-F238E27FC236}">
                <a16:creationId xmlns:a16="http://schemas.microsoft.com/office/drawing/2014/main" id="{072D25A5-89BE-44C4-B28D-DA5455752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12" y="4142232"/>
            <a:ext cx="2606040" cy="2075688"/>
          </a:xfrm>
        </p:spPr>
      </p:pic>
      <p:pic>
        <p:nvPicPr>
          <p:cNvPr id="11" name="Obraz — symbol zastępczy 10" descr="Zbliżenie zielonej gałęzi drzewa z małą szyszką">
            <a:extLst>
              <a:ext uri="{FF2B5EF4-FFF2-40B4-BE49-F238E27FC236}">
                <a16:creationId xmlns:a16="http://schemas.microsoft.com/office/drawing/2014/main" id="{29ECE34D-620F-4312-BB89-40BCDBDB25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041" y="4142232"/>
            <a:ext cx="2606040" cy="2075688"/>
          </a:xfrm>
        </p:spPr>
      </p:pic>
      <p:pic>
        <p:nvPicPr>
          <p:cNvPr id="13" name="Obraz — symbol zastępczy 12" descr="Zbliżenie gałęzi drzewa">
            <a:extLst>
              <a:ext uri="{FF2B5EF4-FFF2-40B4-BE49-F238E27FC236}">
                <a16:creationId xmlns:a16="http://schemas.microsoft.com/office/drawing/2014/main" id="{5C2E09F6-794D-4CBA-A9C6-4460C18FC3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921" y="4142232"/>
            <a:ext cx="2606040" cy="2075688"/>
          </a:xfrm>
        </p:spPr>
      </p:pic>
      <p:pic>
        <p:nvPicPr>
          <p:cNvPr id="15" name="Obraz — symbol zastępczy 14" descr="Zbliżenie na zieloną gałąź drzewa">
            <a:extLst>
              <a:ext uri="{FF2B5EF4-FFF2-40B4-BE49-F238E27FC236}">
                <a16:creationId xmlns:a16="http://schemas.microsoft.com/office/drawing/2014/main" id="{4A4FF327-FD26-47EF-A265-02A0BB3793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3100" y="4142232"/>
            <a:ext cx="2606040" cy="2075688"/>
          </a:xfr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4B0955A8-9AF1-26C6-DCC5-9FBBD9255F95}"/>
              </a:ext>
            </a:extLst>
          </p:cNvPr>
          <p:cNvSpPr/>
          <p:nvPr/>
        </p:nvSpPr>
        <p:spPr>
          <a:xfrm>
            <a:off x="1276687" y="652839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CE4401E-DA16-6BDC-A0CA-7D20F35753D9}"/>
              </a:ext>
            </a:extLst>
          </p:cNvPr>
          <p:cNvSpPr/>
          <p:nvPr/>
        </p:nvSpPr>
        <p:spPr>
          <a:xfrm>
            <a:off x="1865072" y="640080"/>
            <a:ext cx="609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936475B-7555-376F-479D-943C06A98E36}"/>
              </a:ext>
            </a:extLst>
          </p:cNvPr>
          <p:cNvSpPr/>
          <p:nvPr/>
        </p:nvSpPr>
        <p:spPr>
          <a:xfrm>
            <a:off x="2549811" y="642207"/>
            <a:ext cx="426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D6EB79C-4A6C-AF06-02F5-A8E7549EE563}"/>
              </a:ext>
            </a:extLst>
          </p:cNvPr>
          <p:cNvSpPr/>
          <p:nvPr/>
        </p:nvSpPr>
        <p:spPr>
          <a:xfrm>
            <a:off x="3051806" y="640080"/>
            <a:ext cx="654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76653F1-AFDA-BB44-01C9-18B03C63608A}"/>
              </a:ext>
            </a:extLst>
          </p:cNvPr>
          <p:cNvSpPr/>
          <p:nvPr/>
        </p:nvSpPr>
        <p:spPr>
          <a:xfrm>
            <a:off x="3747400" y="640080"/>
            <a:ext cx="665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6E92DDA-3F01-5554-3995-E67E63FD00AF}"/>
              </a:ext>
            </a:extLst>
          </p:cNvPr>
          <p:cNvSpPr/>
          <p:nvPr/>
        </p:nvSpPr>
        <p:spPr>
          <a:xfrm>
            <a:off x="4495463" y="640080"/>
            <a:ext cx="57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E1F890F0-E69C-8E0E-4789-C9FB20E1F981}"/>
              </a:ext>
            </a:extLst>
          </p:cNvPr>
          <p:cNvSpPr/>
          <p:nvPr/>
        </p:nvSpPr>
        <p:spPr>
          <a:xfrm>
            <a:off x="5126452" y="640080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D8E72CC8-57E5-2B8E-E4E5-640C3B2E9F26}"/>
              </a:ext>
            </a:extLst>
          </p:cNvPr>
          <p:cNvSpPr/>
          <p:nvPr/>
        </p:nvSpPr>
        <p:spPr>
          <a:xfrm>
            <a:off x="5695710" y="640080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082AEF9E-1C90-94CB-24A7-62B2F78913D3}"/>
              </a:ext>
            </a:extLst>
          </p:cNvPr>
          <p:cNvSpPr/>
          <p:nvPr/>
        </p:nvSpPr>
        <p:spPr>
          <a:xfrm>
            <a:off x="6340438" y="640080"/>
            <a:ext cx="643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960B8C-FCBF-5721-9EA1-22C7F360D5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3265" y="1709688"/>
            <a:ext cx="7297632" cy="486508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9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— symbol zastępczy 8" descr="Zbliżenie obrazu pierścieni drzewa">
            <a:extLst>
              <a:ext uri="{FF2B5EF4-FFF2-40B4-BE49-F238E27FC236}">
                <a16:creationId xmlns:a16="http://schemas.microsoft.com/office/drawing/2014/main" id="{072D25A5-89BE-44C4-B28D-DA5455752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12" y="4142232"/>
            <a:ext cx="2606040" cy="2075688"/>
          </a:xfrm>
        </p:spPr>
      </p:pic>
      <p:pic>
        <p:nvPicPr>
          <p:cNvPr id="11" name="Obraz — symbol zastępczy 10" descr="Zbliżenie zielonej gałęzi drzewa z małą szyszką">
            <a:extLst>
              <a:ext uri="{FF2B5EF4-FFF2-40B4-BE49-F238E27FC236}">
                <a16:creationId xmlns:a16="http://schemas.microsoft.com/office/drawing/2014/main" id="{29ECE34D-620F-4312-BB89-40BCDBDB25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041" y="4142232"/>
            <a:ext cx="2606040" cy="2075688"/>
          </a:xfrm>
        </p:spPr>
      </p:pic>
      <p:pic>
        <p:nvPicPr>
          <p:cNvPr id="13" name="Obraz — symbol zastępczy 12" descr="Zbliżenie gałęzi drzewa">
            <a:extLst>
              <a:ext uri="{FF2B5EF4-FFF2-40B4-BE49-F238E27FC236}">
                <a16:creationId xmlns:a16="http://schemas.microsoft.com/office/drawing/2014/main" id="{5C2E09F6-794D-4CBA-A9C6-4460C18FC3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921" y="4142232"/>
            <a:ext cx="2606040" cy="2075688"/>
          </a:xfrm>
        </p:spPr>
      </p:pic>
      <p:pic>
        <p:nvPicPr>
          <p:cNvPr id="15" name="Obraz — symbol zastępczy 14" descr="Zbliżenie na zieloną gałąź drzewa">
            <a:extLst>
              <a:ext uri="{FF2B5EF4-FFF2-40B4-BE49-F238E27FC236}">
                <a16:creationId xmlns:a16="http://schemas.microsoft.com/office/drawing/2014/main" id="{4A4FF327-FD26-47EF-A265-02A0BB3793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3100" y="4142232"/>
            <a:ext cx="2606040" cy="2075688"/>
          </a:xfr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4B0955A8-9AF1-26C6-DCC5-9FBBD9255F95}"/>
              </a:ext>
            </a:extLst>
          </p:cNvPr>
          <p:cNvSpPr/>
          <p:nvPr/>
        </p:nvSpPr>
        <p:spPr>
          <a:xfrm>
            <a:off x="1276687" y="652839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CE4401E-DA16-6BDC-A0CA-7D20F35753D9}"/>
              </a:ext>
            </a:extLst>
          </p:cNvPr>
          <p:cNvSpPr/>
          <p:nvPr/>
        </p:nvSpPr>
        <p:spPr>
          <a:xfrm>
            <a:off x="1784120" y="640080"/>
            <a:ext cx="771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936475B-7555-376F-479D-943C06A98E36}"/>
              </a:ext>
            </a:extLst>
          </p:cNvPr>
          <p:cNvSpPr/>
          <p:nvPr/>
        </p:nvSpPr>
        <p:spPr>
          <a:xfrm>
            <a:off x="2430387" y="642207"/>
            <a:ext cx="665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D6EB79C-4A6C-AF06-02F5-A8E7549EE563}"/>
              </a:ext>
            </a:extLst>
          </p:cNvPr>
          <p:cNvSpPr/>
          <p:nvPr/>
        </p:nvSpPr>
        <p:spPr>
          <a:xfrm>
            <a:off x="3051004" y="640080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76653F1-AFDA-BB44-01C9-18B03C63608A}"/>
              </a:ext>
            </a:extLst>
          </p:cNvPr>
          <p:cNvSpPr/>
          <p:nvPr/>
        </p:nvSpPr>
        <p:spPr>
          <a:xfrm>
            <a:off x="6962605" y="64008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6E92DDA-3F01-5554-3995-E67E63FD00AF}"/>
              </a:ext>
            </a:extLst>
          </p:cNvPr>
          <p:cNvSpPr/>
          <p:nvPr/>
        </p:nvSpPr>
        <p:spPr>
          <a:xfrm>
            <a:off x="4359207" y="640080"/>
            <a:ext cx="849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E1F890F0-E69C-8E0E-4789-C9FB20E1F981}"/>
              </a:ext>
            </a:extLst>
          </p:cNvPr>
          <p:cNvSpPr/>
          <p:nvPr/>
        </p:nvSpPr>
        <p:spPr>
          <a:xfrm>
            <a:off x="5126452" y="640080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D8E72CC8-57E5-2B8E-E4E5-640C3B2E9F26}"/>
              </a:ext>
            </a:extLst>
          </p:cNvPr>
          <p:cNvSpPr/>
          <p:nvPr/>
        </p:nvSpPr>
        <p:spPr>
          <a:xfrm>
            <a:off x="5597125" y="640080"/>
            <a:ext cx="849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082AEF9E-1C90-94CB-24A7-62B2F78913D3}"/>
              </a:ext>
            </a:extLst>
          </p:cNvPr>
          <p:cNvSpPr/>
          <p:nvPr/>
        </p:nvSpPr>
        <p:spPr>
          <a:xfrm>
            <a:off x="6369292" y="64008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BCF5F13-3888-EC37-6A45-9BEB9A34E4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833"/>
          <a:stretch/>
        </p:blipFill>
        <p:spPr>
          <a:xfrm>
            <a:off x="3956184" y="1874520"/>
            <a:ext cx="4368800" cy="4343400"/>
          </a:xfrm>
          <a:prstGeom prst="round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6D5D557-29A4-C302-2441-16CB04346057}"/>
              </a:ext>
            </a:extLst>
          </p:cNvPr>
          <p:cNvSpPr/>
          <p:nvPr/>
        </p:nvSpPr>
        <p:spPr>
          <a:xfrm>
            <a:off x="7507430" y="640080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7D96AC6-1533-3FEE-3E00-6E79BDFE1AD5}"/>
              </a:ext>
            </a:extLst>
          </p:cNvPr>
          <p:cNvSpPr/>
          <p:nvPr/>
        </p:nvSpPr>
        <p:spPr>
          <a:xfrm>
            <a:off x="8035832" y="640080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3599B00-2F6C-52CE-0F06-853C735AF63B}"/>
              </a:ext>
            </a:extLst>
          </p:cNvPr>
          <p:cNvSpPr/>
          <p:nvPr/>
        </p:nvSpPr>
        <p:spPr>
          <a:xfrm>
            <a:off x="8691781" y="640080"/>
            <a:ext cx="426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ADBFC98-028B-59A2-EC05-68FCFEE0ADC9}"/>
              </a:ext>
            </a:extLst>
          </p:cNvPr>
          <p:cNvSpPr/>
          <p:nvPr/>
        </p:nvSpPr>
        <p:spPr>
          <a:xfrm>
            <a:off x="9431234" y="640080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;)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5" grpId="0"/>
      <p:bldP spid="6" grpId="0"/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— symbol zastępczy 8" descr="Zbliżenie zielonej gałęzi drzewa z małą szyszką">
            <a:extLst>
              <a:ext uri="{FF2B5EF4-FFF2-40B4-BE49-F238E27FC236}">
                <a16:creationId xmlns:a16="http://schemas.microsoft.com/office/drawing/2014/main" id="{43702E36-1B89-4AF5-B77B-B83BE9FCC9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272" y="3584448"/>
            <a:ext cx="4809744" cy="2606040"/>
          </a:xfrm>
        </p:spPr>
      </p:pic>
      <p:pic>
        <p:nvPicPr>
          <p:cNvPr id="7" name="Obraz — symbol zastępczy 6" descr="Obraz przedstawiający drzewa, otwarty teren, las, przyrodę, mgłę">
            <a:extLst>
              <a:ext uri="{FF2B5EF4-FFF2-40B4-BE49-F238E27FC236}">
                <a16:creationId xmlns:a16="http://schemas.microsoft.com/office/drawing/2014/main" id="{67622E7C-99A9-46F7-8DC6-CB21DE6130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272" y="658368"/>
            <a:ext cx="4809744" cy="2606040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307D117-8CCE-B372-A0AE-FB1B306D7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50" y="0"/>
            <a:ext cx="7658100" cy="68580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AA53EC39-B594-A047-B99D-E44BE3872334}"/>
              </a:ext>
            </a:extLst>
          </p:cNvPr>
          <p:cNvSpPr/>
          <p:nvPr/>
        </p:nvSpPr>
        <p:spPr>
          <a:xfrm>
            <a:off x="693965" y="1599289"/>
            <a:ext cx="5690404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3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endParaRPr lang="pl-PL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Podręcznik </a:t>
            </a:r>
            <a:r>
              <a:rPr lang="pl-PL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</a:p>
          <a:p>
            <a:pPr algn="ctr"/>
            <a:r>
              <a:rPr lang="pl-PL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Rozdział VI: </a:t>
            </a:r>
            <a:r>
              <a:rPr lang="pl-PL" sz="36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Paleontologia</a:t>
            </a:r>
          </a:p>
          <a:p>
            <a:pPr algn="ctr"/>
            <a:r>
              <a:rPr lang="pl-PL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Słownictwo tematyczne</a:t>
            </a:r>
          </a:p>
          <a:p>
            <a:pPr algn="ctr"/>
            <a:r>
              <a:rPr lang="pl-PL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Grafika </a:t>
            </a:r>
          </a:p>
          <a:p>
            <a:pPr algn="ctr"/>
            <a:r>
              <a:rPr lang="pl-PL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pixabay.com</a:t>
            </a:r>
          </a:p>
          <a:p>
            <a:pPr algn="ctr"/>
            <a:r>
              <a:rPr lang="pl-PL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commons.wikimedia.org</a:t>
            </a:r>
            <a:endParaRPr lang="pl-PL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1B56A797-39DD-37E9-9B31-3E73C3A3D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Czy wiesz,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jak się nazywają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te wymarłe zwierzęta?</a:t>
            </a:r>
          </a:p>
        </p:txBody>
      </p:sp>
    </p:spTree>
    <p:extLst>
      <p:ext uri="{BB962C8B-B14F-4D97-AF65-F5344CB8AC3E}">
        <p14:creationId xmlns:p14="http://schemas.microsoft.com/office/powerpoint/2010/main" val="64314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— symbol zastępczy 8" descr="Zbliżenie obrazu pierścieni drzewa">
            <a:extLst>
              <a:ext uri="{FF2B5EF4-FFF2-40B4-BE49-F238E27FC236}">
                <a16:creationId xmlns:a16="http://schemas.microsoft.com/office/drawing/2014/main" id="{072D25A5-89BE-44C4-B28D-DA5455752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12" y="4142232"/>
            <a:ext cx="2606040" cy="2075688"/>
          </a:xfrm>
        </p:spPr>
      </p:pic>
      <p:pic>
        <p:nvPicPr>
          <p:cNvPr id="11" name="Obraz — symbol zastępczy 10" descr="Zbliżenie zielonej gałęzi drzewa z małą szyszką">
            <a:extLst>
              <a:ext uri="{FF2B5EF4-FFF2-40B4-BE49-F238E27FC236}">
                <a16:creationId xmlns:a16="http://schemas.microsoft.com/office/drawing/2014/main" id="{29ECE34D-620F-4312-BB89-40BCDBDB25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041" y="4142232"/>
            <a:ext cx="2606040" cy="2075688"/>
          </a:xfrm>
        </p:spPr>
      </p:pic>
      <p:pic>
        <p:nvPicPr>
          <p:cNvPr id="13" name="Obraz — symbol zastępczy 12" descr="Zbliżenie gałęzi drzewa">
            <a:extLst>
              <a:ext uri="{FF2B5EF4-FFF2-40B4-BE49-F238E27FC236}">
                <a16:creationId xmlns:a16="http://schemas.microsoft.com/office/drawing/2014/main" id="{5C2E09F6-794D-4CBA-A9C6-4460C18FC3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921" y="4142232"/>
            <a:ext cx="2606040" cy="2075688"/>
          </a:xfrm>
        </p:spPr>
      </p:pic>
      <p:pic>
        <p:nvPicPr>
          <p:cNvPr id="15" name="Obraz — symbol zastępczy 14" descr="Zbliżenie na zieloną gałąź drzewa">
            <a:extLst>
              <a:ext uri="{FF2B5EF4-FFF2-40B4-BE49-F238E27FC236}">
                <a16:creationId xmlns:a16="http://schemas.microsoft.com/office/drawing/2014/main" id="{4A4FF327-FD26-47EF-A265-02A0BB3793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3100" y="4142232"/>
            <a:ext cx="2606040" cy="2075688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549E061-81C1-64BA-8BF8-B2A55EB81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0691" y="0"/>
            <a:ext cx="7781925" cy="685800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4B0955A8-9AF1-26C6-DCC5-9FBBD9255F95}"/>
              </a:ext>
            </a:extLst>
          </p:cNvPr>
          <p:cNvSpPr/>
          <p:nvPr/>
        </p:nvSpPr>
        <p:spPr>
          <a:xfrm>
            <a:off x="809179" y="64008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CE4401E-DA16-6BDC-A0CA-7D20F35753D9}"/>
              </a:ext>
            </a:extLst>
          </p:cNvPr>
          <p:cNvSpPr/>
          <p:nvPr/>
        </p:nvSpPr>
        <p:spPr>
          <a:xfrm>
            <a:off x="1448298" y="640080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936475B-7555-376F-479D-943C06A98E36}"/>
              </a:ext>
            </a:extLst>
          </p:cNvPr>
          <p:cNvSpPr/>
          <p:nvPr/>
        </p:nvSpPr>
        <p:spPr>
          <a:xfrm>
            <a:off x="2055355" y="640080"/>
            <a:ext cx="643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D6EB79C-4A6C-AF06-02F5-A8E7549EE563}"/>
              </a:ext>
            </a:extLst>
          </p:cNvPr>
          <p:cNvSpPr/>
          <p:nvPr/>
        </p:nvSpPr>
        <p:spPr>
          <a:xfrm>
            <a:off x="2641647" y="640080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76653F1-AFDA-BB44-01C9-18B03C63608A}"/>
              </a:ext>
            </a:extLst>
          </p:cNvPr>
          <p:cNvSpPr/>
          <p:nvPr/>
        </p:nvSpPr>
        <p:spPr>
          <a:xfrm>
            <a:off x="3261699" y="640080"/>
            <a:ext cx="654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F3506986-B20B-E213-C961-8CF69CEAFBC5}"/>
              </a:ext>
            </a:extLst>
          </p:cNvPr>
          <p:cNvSpPr/>
          <p:nvPr/>
        </p:nvSpPr>
        <p:spPr>
          <a:xfrm>
            <a:off x="3832932" y="640080"/>
            <a:ext cx="665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6E92DDA-3F01-5554-3995-E67E63FD00AF}"/>
              </a:ext>
            </a:extLst>
          </p:cNvPr>
          <p:cNvSpPr/>
          <p:nvPr/>
        </p:nvSpPr>
        <p:spPr>
          <a:xfrm>
            <a:off x="4495463" y="640080"/>
            <a:ext cx="57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E1F890F0-E69C-8E0E-4789-C9FB20E1F981}"/>
              </a:ext>
            </a:extLst>
          </p:cNvPr>
          <p:cNvSpPr/>
          <p:nvPr/>
        </p:nvSpPr>
        <p:spPr>
          <a:xfrm>
            <a:off x="5126452" y="640080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D8E72CC8-57E5-2B8E-E4E5-640C3B2E9F26}"/>
              </a:ext>
            </a:extLst>
          </p:cNvPr>
          <p:cNvSpPr/>
          <p:nvPr/>
        </p:nvSpPr>
        <p:spPr>
          <a:xfrm>
            <a:off x="5695710" y="640080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082AEF9E-1C90-94CB-24A7-62B2F78913D3}"/>
              </a:ext>
            </a:extLst>
          </p:cNvPr>
          <p:cNvSpPr/>
          <p:nvPr/>
        </p:nvSpPr>
        <p:spPr>
          <a:xfrm>
            <a:off x="6340438" y="640080"/>
            <a:ext cx="643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FEC4B24D-B292-3BB6-496A-70924AC0A1CC}"/>
              </a:ext>
            </a:extLst>
          </p:cNvPr>
          <p:cNvSpPr/>
          <p:nvPr/>
        </p:nvSpPr>
        <p:spPr>
          <a:xfrm>
            <a:off x="826055" y="149562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308DF0CC-4598-1D69-7990-B4A8851A4A43}"/>
              </a:ext>
            </a:extLst>
          </p:cNvPr>
          <p:cNvSpPr/>
          <p:nvPr/>
        </p:nvSpPr>
        <p:spPr>
          <a:xfrm>
            <a:off x="1641177" y="1515618"/>
            <a:ext cx="643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F4E8D705-288E-F4D7-B645-53DB34DC7B8F}"/>
              </a:ext>
            </a:extLst>
          </p:cNvPr>
          <p:cNvSpPr/>
          <p:nvPr/>
        </p:nvSpPr>
        <p:spPr>
          <a:xfrm>
            <a:off x="2280231" y="1515618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23D10FCA-700F-07F1-A51C-D9F507513C53}"/>
              </a:ext>
            </a:extLst>
          </p:cNvPr>
          <p:cNvSpPr/>
          <p:nvPr/>
        </p:nvSpPr>
        <p:spPr>
          <a:xfrm>
            <a:off x="2889200" y="1521413"/>
            <a:ext cx="612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78B2FB67-3794-F73C-FEAE-EEF50B0E6D4D}"/>
              </a:ext>
            </a:extLst>
          </p:cNvPr>
          <p:cNvSpPr/>
          <p:nvPr/>
        </p:nvSpPr>
        <p:spPr>
          <a:xfrm>
            <a:off x="1300912" y="1489406"/>
            <a:ext cx="418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— symbol zastępczy 12" descr="Obraz przedstawiający drzewa, otwarty teren, las, przyrodę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sp>
        <p:nvSpPr>
          <p:cNvPr id="182" name="Data — symbol zastępczy 181">
            <a:extLst>
              <a:ext uri="{FF2B5EF4-FFF2-40B4-BE49-F238E27FC236}">
                <a16:creationId xmlns:a16="http://schemas.microsoft.com/office/drawing/2014/main" id="{0B26E46E-EDB2-4F95-99F9-6B864973B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pl-PL"/>
              <a:t>20XX</a:t>
            </a:r>
          </a:p>
        </p:txBody>
      </p:sp>
      <p:pic>
        <p:nvPicPr>
          <p:cNvPr id="15" name="Obraz — symbol zastępczy 14" descr="Zbliżenie zielonego jabłka z kroplami wody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sp>
        <p:nvSpPr>
          <p:cNvPr id="183" name="Stopka — symbol zastępczy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r>
              <a:rPr lang="pl-PL"/>
              <a:t>Przykładowy tekst</a:t>
            </a:r>
          </a:p>
        </p:txBody>
      </p:sp>
      <p:pic>
        <p:nvPicPr>
          <p:cNvPr id="17" name="Obraz — symbol zastępczy 16" descr="Zbliżenie na zieloną gałąź drzewa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184" name="Numer slajdu — symbol zastępczy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pl-PL" smtClean="0"/>
              <a:pPr rtl="0"/>
              <a:t>4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2E634B9-31B7-EB31-D8D2-42EEA672A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ADD9C6D-4268-CEE8-F3A5-EC7D0A67E5B1}"/>
              </a:ext>
            </a:extLst>
          </p:cNvPr>
          <p:cNvSpPr/>
          <p:nvPr/>
        </p:nvSpPr>
        <p:spPr>
          <a:xfrm>
            <a:off x="809179" y="64008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EE3FB4F-45FE-BFB3-8249-548F209F3335}"/>
              </a:ext>
            </a:extLst>
          </p:cNvPr>
          <p:cNvSpPr/>
          <p:nvPr/>
        </p:nvSpPr>
        <p:spPr>
          <a:xfrm>
            <a:off x="1428261" y="64008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F4FDA7F-4202-B1AD-EDD0-1CF33ECB1E7B}"/>
              </a:ext>
            </a:extLst>
          </p:cNvPr>
          <p:cNvSpPr/>
          <p:nvPr/>
        </p:nvSpPr>
        <p:spPr>
          <a:xfrm>
            <a:off x="2163559" y="640080"/>
            <a:ext cx="42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F9F8365-7D0E-0CE0-FC38-D3ED0BA4B495}"/>
              </a:ext>
            </a:extLst>
          </p:cNvPr>
          <p:cNvSpPr/>
          <p:nvPr/>
        </p:nvSpPr>
        <p:spPr>
          <a:xfrm>
            <a:off x="2712909" y="640080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648CA71-06AA-2610-52E9-0D03783169F9}"/>
              </a:ext>
            </a:extLst>
          </p:cNvPr>
          <p:cNvSpPr/>
          <p:nvPr/>
        </p:nvSpPr>
        <p:spPr>
          <a:xfrm>
            <a:off x="3297710" y="64008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C877992-53A6-8DB7-5D14-73622FBB6C1F}"/>
              </a:ext>
            </a:extLst>
          </p:cNvPr>
          <p:cNvSpPr/>
          <p:nvPr/>
        </p:nvSpPr>
        <p:spPr>
          <a:xfrm>
            <a:off x="3895952" y="640080"/>
            <a:ext cx="643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4BD0C0C2-1F99-6661-C7F7-6B862810B009}"/>
              </a:ext>
            </a:extLst>
          </p:cNvPr>
          <p:cNvSpPr/>
          <p:nvPr/>
        </p:nvSpPr>
        <p:spPr>
          <a:xfrm>
            <a:off x="4526254" y="640080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1F7152FB-362A-F1C0-4BC1-92F75BFE00D4}"/>
              </a:ext>
            </a:extLst>
          </p:cNvPr>
          <p:cNvSpPr/>
          <p:nvPr/>
        </p:nvSpPr>
        <p:spPr>
          <a:xfrm>
            <a:off x="5148254" y="64008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41D9FC7-E40F-5D16-DEBD-3264B05817B7}"/>
              </a:ext>
            </a:extLst>
          </p:cNvPr>
          <p:cNvSpPr/>
          <p:nvPr/>
        </p:nvSpPr>
        <p:spPr>
          <a:xfrm>
            <a:off x="5770321" y="640080"/>
            <a:ext cx="665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E3E368A5-71E6-9DC5-1F98-4788FF362834}"/>
              </a:ext>
            </a:extLst>
          </p:cNvPr>
          <p:cNvSpPr/>
          <p:nvPr/>
        </p:nvSpPr>
        <p:spPr>
          <a:xfrm>
            <a:off x="6416652" y="64008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EAC6A1D6-26A3-31EC-3A49-B149DA1DEFDC}"/>
              </a:ext>
            </a:extLst>
          </p:cNvPr>
          <p:cNvSpPr/>
          <p:nvPr/>
        </p:nvSpPr>
        <p:spPr>
          <a:xfrm>
            <a:off x="7147170" y="640080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0A9B5FF-51C5-1A1A-CAF6-A65E1395D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5" b="37675"/>
          <a:stretch/>
        </p:blipFill>
        <p:spPr>
          <a:xfrm>
            <a:off x="5776220" y="164804"/>
            <a:ext cx="5836200" cy="6528391"/>
          </a:xfrm>
          <a:prstGeom prst="roundRect">
            <a:avLst/>
          </a:prstGeom>
        </p:spPr>
      </p:pic>
      <p:pic>
        <p:nvPicPr>
          <p:cNvPr id="9" name="Obraz — symbol zastępczy 8" descr="Zbliżenie obrazu pierścieni drzewa">
            <a:extLst>
              <a:ext uri="{FF2B5EF4-FFF2-40B4-BE49-F238E27FC236}">
                <a16:creationId xmlns:a16="http://schemas.microsoft.com/office/drawing/2014/main" id="{072D25A5-89BE-44C4-B28D-DA5455752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12" y="4142232"/>
            <a:ext cx="2606040" cy="2075688"/>
          </a:xfrm>
        </p:spPr>
      </p:pic>
      <p:pic>
        <p:nvPicPr>
          <p:cNvPr id="11" name="Obraz — symbol zastępczy 10" descr="Zbliżenie zielonej gałęzi drzewa z małą szyszką">
            <a:extLst>
              <a:ext uri="{FF2B5EF4-FFF2-40B4-BE49-F238E27FC236}">
                <a16:creationId xmlns:a16="http://schemas.microsoft.com/office/drawing/2014/main" id="{29ECE34D-620F-4312-BB89-40BCDBDB25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041" y="4142232"/>
            <a:ext cx="2606040" cy="2075688"/>
          </a:xfrm>
        </p:spPr>
      </p:pic>
      <p:pic>
        <p:nvPicPr>
          <p:cNvPr id="13" name="Obraz — symbol zastępczy 12" descr="Zbliżenie gałęzi drzewa">
            <a:extLst>
              <a:ext uri="{FF2B5EF4-FFF2-40B4-BE49-F238E27FC236}">
                <a16:creationId xmlns:a16="http://schemas.microsoft.com/office/drawing/2014/main" id="{5C2E09F6-794D-4CBA-A9C6-4460C18FC3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921" y="4142232"/>
            <a:ext cx="2606040" cy="2075688"/>
          </a:xfrm>
        </p:spPr>
      </p:pic>
      <p:pic>
        <p:nvPicPr>
          <p:cNvPr id="15" name="Obraz — symbol zastępczy 14" descr="Zbliżenie na zieloną gałąź drzewa">
            <a:extLst>
              <a:ext uri="{FF2B5EF4-FFF2-40B4-BE49-F238E27FC236}">
                <a16:creationId xmlns:a16="http://schemas.microsoft.com/office/drawing/2014/main" id="{4A4FF327-FD26-47EF-A265-02A0BB3793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3100" y="4142232"/>
            <a:ext cx="2606040" cy="2075688"/>
          </a:xfr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4B0955A8-9AF1-26C6-DCC5-9FBBD9255F95}"/>
              </a:ext>
            </a:extLst>
          </p:cNvPr>
          <p:cNvSpPr/>
          <p:nvPr/>
        </p:nvSpPr>
        <p:spPr>
          <a:xfrm>
            <a:off x="667512" y="2872918"/>
            <a:ext cx="609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CE4401E-DA16-6BDC-A0CA-7D20F35753D9}"/>
              </a:ext>
            </a:extLst>
          </p:cNvPr>
          <p:cNvSpPr/>
          <p:nvPr/>
        </p:nvSpPr>
        <p:spPr>
          <a:xfrm>
            <a:off x="1276974" y="2872918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936475B-7555-376F-479D-943C06A98E36}"/>
              </a:ext>
            </a:extLst>
          </p:cNvPr>
          <p:cNvSpPr/>
          <p:nvPr/>
        </p:nvSpPr>
        <p:spPr>
          <a:xfrm>
            <a:off x="1886436" y="2872918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D6EB79C-4A6C-AF06-02F5-A8E7549EE563}"/>
              </a:ext>
            </a:extLst>
          </p:cNvPr>
          <p:cNvSpPr/>
          <p:nvPr/>
        </p:nvSpPr>
        <p:spPr>
          <a:xfrm>
            <a:off x="2532425" y="2872918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76653F1-AFDA-BB44-01C9-18B03C63608A}"/>
              </a:ext>
            </a:extLst>
          </p:cNvPr>
          <p:cNvSpPr/>
          <p:nvPr/>
        </p:nvSpPr>
        <p:spPr>
          <a:xfrm>
            <a:off x="3155171" y="2872918"/>
            <a:ext cx="665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6E92DDA-3F01-5554-3995-E67E63FD00AF}"/>
              </a:ext>
            </a:extLst>
          </p:cNvPr>
          <p:cNvSpPr/>
          <p:nvPr/>
        </p:nvSpPr>
        <p:spPr>
          <a:xfrm>
            <a:off x="3836198" y="2872918"/>
            <a:ext cx="57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E1F890F0-E69C-8E0E-4789-C9FB20E1F981}"/>
              </a:ext>
            </a:extLst>
          </p:cNvPr>
          <p:cNvSpPr/>
          <p:nvPr/>
        </p:nvSpPr>
        <p:spPr>
          <a:xfrm>
            <a:off x="4422976" y="2872918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D8E72CC8-57E5-2B8E-E4E5-640C3B2E9F26}"/>
              </a:ext>
            </a:extLst>
          </p:cNvPr>
          <p:cNvSpPr/>
          <p:nvPr/>
        </p:nvSpPr>
        <p:spPr>
          <a:xfrm>
            <a:off x="5074248" y="2872918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082AEF9E-1C90-94CB-24A7-62B2F78913D3}"/>
              </a:ext>
            </a:extLst>
          </p:cNvPr>
          <p:cNvSpPr/>
          <p:nvPr/>
        </p:nvSpPr>
        <p:spPr>
          <a:xfrm>
            <a:off x="5768205" y="2872918"/>
            <a:ext cx="643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2A66750-37C5-20DC-4503-F1551ECABF4F}"/>
              </a:ext>
            </a:extLst>
          </p:cNvPr>
          <p:cNvSpPr/>
          <p:nvPr/>
        </p:nvSpPr>
        <p:spPr>
          <a:xfrm>
            <a:off x="6455864" y="2872918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EDE83F7C-DEB5-98A5-89EE-75268EFFDF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692" b="25177"/>
          <a:stretch/>
        </p:blipFill>
        <p:spPr>
          <a:xfrm>
            <a:off x="424548" y="178415"/>
            <a:ext cx="4977674" cy="2694503"/>
          </a:xfrm>
          <a:prstGeom prst="rect">
            <a:avLst/>
          </a:prstGeom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id="{88774D07-105D-75B6-ABB3-6DEFA60FBF38}"/>
              </a:ext>
            </a:extLst>
          </p:cNvPr>
          <p:cNvSpPr/>
          <p:nvPr/>
        </p:nvSpPr>
        <p:spPr>
          <a:xfrm>
            <a:off x="660870" y="3794972"/>
            <a:ext cx="5464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największy: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CC4C49D6-BA60-B568-F945-073B8B9DC1B5}"/>
              </a:ext>
            </a:extLst>
          </p:cNvPr>
          <p:cNvSpPr/>
          <p:nvPr/>
        </p:nvSpPr>
        <p:spPr>
          <a:xfrm>
            <a:off x="644268" y="4837956"/>
            <a:ext cx="65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60E7F947-4A5D-5D01-897D-A4ADA9F054F1}"/>
              </a:ext>
            </a:extLst>
          </p:cNvPr>
          <p:cNvSpPr/>
          <p:nvPr/>
        </p:nvSpPr>
        <p:spPr>
          <a:xfrm>
            <a:off x="1379072" y="4837956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764679EE-58DC-BD31-D4D9-BEA7A846BB02}"/>
              </a:ext>
            </a:extLst>
          </p:cNvPr>
          <p:cNvSpPr/>
          <p:nvPr/>
        </p:nvSpPr>
        <p:spPr>
          <a:xfrm>
            <a:off x="2012589" y="4837956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8E48-7ACA-D74D-08E0-55E37C59D8B9}"/>
              </a:ext>
            </a:extLst>
          </p:cNvPr>
          <p:cNvSpPr/>
          <p:nvPr/>
        </p:nvSpPr>
        <p:spPr>
          <a:xfrm>
            <a:off x="2599749" y="4837956"/>
            <a:ext cx="65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D459F578-A9CA-E4B8-1718-60AEA0016F68}"/>
              </a:ext>
            </a:extLst>
          </p:cNvPr>
          <p:cNvSpPr/>
          <p:nvPr/>
        </p:nvSpPr>
        <p:spPr>
          <a:xfrm>
            <a:off x="3308468" y="4837956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87FBCCDB-12C1-D549-2032-DCB6998F294E}"/>
              </a:ext>
            </a:extLst>
          </p:cNvPr>
          <p:cNvSpPr/>
          <p:nvPr/>
        </p:nvSpPr>
        <p:spPr>
          <a:xfrm>
            <a:off x="3919534" y="4837956"/>
            <a:ext cx="65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C9DDB120-28F1-1629-36FA-4E1F7C7810CA}"/>
              </a:ext>
            </a:extLst>
          </p:cNvPr>
          <p:cNvSpPr/>
          <p:nvPr/>
        </p:nvSpPr>
        <p:spPr>
          <a:xfrm>
            <a:off x="4599542" y="4837956"/>
            <a:ext cx="665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5DEFB1BB-21B8-9BF0-A495-A32B4D852C13}"/>
              </a:ext>
            </a:extLst>
          </p:cNvPr>
          <p:cNvSpPr/>
          <p:nvPr/>
        </p:nvSpPr>
        <p:spPr>
          <a:xfrm>
            <a:off x="5263225" y="4821794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8D5F3047-C5CC-9E5E-C2CD-F29DECB0E933}"/>
              </a:ext>
            </a:extLst>
          </p:cNvPr>
          <p:cNvSpPr/>
          <p:nvPr/>
        </p:nvSpPr>
        <p:spPr>
          <a:xfrm>
            <a:off x="5900024" y="4837956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2359E668-7589-E0B9-D03A-2CD57289A095}"/>
              </a:ext>
            </a:extLst>
          </p:cNvPr>
          <p:cNvSpPr/>
          <p:nvPr/>
        </p:nvSpPr>
        <p:spPr>
          <a:xfrm>
            <a:off x="6556911" y="4837956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— symbol zastępczy 12" descr="Obraz przedstawiający drzewa, otwarty teren, las, przyrodę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pic>
        <p:nvPicPr>
          <p:cNvPr id="15" name="Obraz — symbol zastępczy 14" descr="Zbliżenie zielonego jabłka z kroplami wody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sp>
        <p:nvSpPr>
          <p:cNvPr id="183" name="Stopka — symbol zastępczy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r>
              <a:rPr lang="pl-PL"/>
              <a:t>Przykładowy tekst</a:t>
            </a:r>
          </a:p>
        </p:txBody>
      </p:sp>
      <p:pic>
        <p:nvPicPr>
          <p:cNvPr id="17" name="Obraz — symbol zastępczy 16" descr="Zbliżenie na zieloną gałąź drzewa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ADD9C6D-4268-CEE8-F3A5-EC7D0A67E5B1}"/>
              </a:ext>
            </a:extLst>
          </p:cNvPr>
          <p:cNvSpPr/>
          <p:nvPr/>
        </p:nvSpPr>
        <p:spPr>
          <a:xfrm>
            <a:off x="3774409" y="663472"/>
            <a:ext cx="671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EE3FB4F-45FE-BFB3-8249-548F209F3335}"/>
              </a:ext>
            </a:extLst>
          </p:cNvPr>
          <p:cNvSpPr/>
          <p:nvPr/>
        </p:nvSpPr>
        <p:spPr>
          <a:xfrm>
            <a:off x="4446389" y="640080"/>
            <a:ext cx="368300" cy="9148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F4FDA7F-4202-B1AD-EDD0-1CF33ECB1E7B}"/>
              </a:ext>
            </a:extLst>
          </p:cNvPr>
          <p:cNvSpPr/>
          <p:nvPr/>
        </p:nvSpPr>
        <p:spPr>
          <a:xfrm>
            <a:off x="4851531" y="640080"/>
            <a:ext cx="609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F9F8365-7D0E-0CE0-FC38-D3ED0BA4B495}"/>
              </a:ext>
            </a:extLst>
          </p:cNvPr>
          <p:cNvSpPr/>
          <p:nvPr/>
        </p:nvSpPr>
        <p:spPr>
          <a:xfrm>
            <a:off x="5490865" y="64008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648CA71-06AA-2610-52E9-0D03783169F9}"/>
              </a:ext>
            </a:extLst>
          </p:cNvPr>
          <p:cNvSpPr/>
          <p:nvPr/>
        </p:nvSpPr>
        <p:spPr>
          <a:xfrm>
            <a:off x="6040582" y="640080"/>
            <a:ext cx="665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C877992-53A6-8DB7-5D14-73622FBB6C1F}"/>
              </a:ext>
            </a:extLst>
          </p:cNvPr>
          <p:cNvSpPr/>
          <p:nvPr/>
        </p:nvSpPr>
        <p:spPr>
          <a:xfrm>
            <a:off x="6693058" y="640080"/>
            <a:ext cx="671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4BD0C0C2-1F99-6661-C7F7-6B862810B009}"/>
              </a:ext>
            </a:extLst>
          </p:cNvPr>
          <p:cNvSpPr/>
          <p:nvPr/>
        </p:nvSpPr>
        <p:spPr>
          <a:xfrm>
            <a:off x="7305713" y="642207"/>
            <a:ext cx="665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1F7152FB-362A-F1C0-4BC1-92F75BFE00D4}"/>
              </a:ext>
            </a:extLst>
          </p:cNvPr>
          <p:cNvSpPr/>
          <p:nvPr/>
        </p:nvSpPr>
        <p:spPr>
          <a:xfrm>
            <a:off x="7865049" y="640080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67F1D82-5174-4275-A467-01BCBEB5C9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436"/>
          <a:stretch/>
        </p:blipFill>
        <p:spPr>
          <a:xfrm>
            <a:off x="1513800" y="1735410"/>
            <a:ext cx="9144000" cy="485021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2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— symbol zastępczy 8" descr="Zbliżenie obrazu pierścieni drzewa">
            <a:extLst>
              <a:ext uri="{FF2B5EF4-FFF2-40B4-BE49-F238E27FC236}">
                <a16:creationId xmlns:a16="http://schemas.microsoft.com/office/drawing/2014/main" id="{072D25A5-89BE-44C4-B28D-DA5455752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12" y="4142232"/>
            <a:ext cx="2606040" cy="2075688"/>
          </a:xfrm>
        </p:spPr>
      </p:pic>
      <p:pic>
        <p:nvPicPr>
          <p:cNvPr id="11" name="Obraz — symbol zastępczy 10" descr="Zbliżenie zielonej gałęzi drzewa z małą szyszką">
            <a:extLst>
              <a:ext uri="{FF2B5EF4-FFF2-40B4-BE49-F238E27FC236}">
                <a16:creationId xmlns:a16="http://schemas.microsoft.com/office/drawing/2014/main" id="{29ECE34D-620F-4312-BB89-40BCDBDB25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041" y="4142232"/>
            <a:ext cx="2606040" cy="2075688"/>
          </a:xfrm>
        </p:spPr>
      </p:pic>
      <p:pic>
        <p:nvPicPr>
          <p:cNvPr id="13" name="Obraz — symbol zastępczy 12" descr="Zbliżenie gałęzi drzewa">
            <a:extLst>
              <a:ext uri="{FF2B5EF4-FFF2-40B4-BE49-F238E27FC236}">
                <a16:creationId xmlns:a16="http://schemas.microsoft.com/office/drawing/2014/main" id="{5C2E09F6-794D-4CBA-A9C6-4460C18FC3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921" y="4142232"/>
            <a:ext cx="2606040" cy="2075688"/>
          </a:xfrm>
        </p:spPr>
      </p:pic>
      <p:pic>
        <p:nvPicPr>
          <p:cNvPr id="15" name="Obraz — symbol zastępczy 14" descr="Zbliżenie na zieloną gałąź drzewa">
            <a:extLst>
              <a:ext uri="{FF2B5EF4-FFF2-40B4-BE49-F238E27FC236}">
                <a16:creationId xmlns:a16="http://schemas.microsoft.com/office/drawing/2014/main" id="{4A4FF327-FD26-47EF-A265-02A0BB3793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3100" y="4142232"/>
            <a:ext cx="2606040" cy="2075688"/>
          </a:xfr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4B0955A8-9AF1-26C6-DCC5-9FBBD9255F95}"/>
              </a:ext>
            </a:extLst>
          </p:cNvPr>
          <p:cNvSpPr/>
          <p:nvPr/>
        </p:nvSpPr>
        <p:spPr>
          <a:xfrm>
            <a:off x="794753" y="640080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CE4401E-DA16-6BDC-A0CA-7D20F35753D9}"/>
              </a:ext>
            </a:extLst>
          </p:cNvPr>
          <p:cNvSpPr/>
          <p:nvPr/>
        </p:nvSpPr>
        <p:spPr>
          <a:xfrm>
            <a:off x="1417039" y="640080"/>
            <a:ext cx="665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936475B-7555-376F-479D-943C06A98E36}"/>
              </a:ext>
            </a:extLst>
          </p:cNvPr>
          <p:cNvSpPr/>
          <p:nvPr/>
        </p:nvSpPr>
        <p:spPr>
          <a:xfrm>
            <a:off x="1991235" y="640080"/>
            <a:ext cx="771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D6EB79C-4A6C-AF06-02F5-A8E7549EE563}"/>
              </a:ext>
            </a:extLst>
          </p:cNvPr>
          <p:cNvSpPr/>
          <p:nvPr/>
        </p:nvSpPr>
        <p:spPr>
          <a:xfrm>
            <a:off x="2708438" y="640080"/>
            <a:ext cx="609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76653F1-AFDA-BB44-01C9-18B03C63608A}"/>
              </a:ext>
            </a:extLst>
          </p:cNvPr>
          <p:cNvSpPr/>
          <p:nvPr/>
        </p:nvSpPr>
        <p:spPr>
          <a:xfrm>
            <a:off x="3318605" y="640080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F3506986-B20B-E213-C961-8CF69CEAFBC5}"/>
              </a:ext>
            </a:extLst>
          </p:cNvPr>
          <p:cNvSpPr/>
          <p:nvPr/>
        </p:nvSpPr>
        <p:spPr>
          <a:xfrm>
            <a:off x="3832932" y="640080"/>
            <a:ext cx="665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6E92DDA-3F01-5554-3995-E67E63FD00AF}"/>
              </a:ext>
            </a:extLst>
          </p:cNvPr>
          <p:cNvSpPr/>
          <p:nvPr/>
        </p:nvSpPr>
        <p:spPr>
          <a:xfrm>
            <a:off x="4468212" y="640080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E1F890F0-E69C-8E0E-4789-C9FB20E1F981}"/>
              </a:ext>
            </a:extLst>
          </p:cNvPr>
          <p:cNvSpPr/>
          <p:nvPr/>
        </p:nvSpPr>
        <p:spPr>
          <a:xfrm>
            <a:off x="5117636" y="640080"/>
            <a:ext cx="654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D8E72CC8-57E5-2B8E-E4E5-640C3B2E9F26}"/>
              </a:ext>
            </a:extLst>
          </p:cNvPr>
          <p:cNvSpPr/>
          <p:nvPr/>
        </p:nvSpPr>
        <p:spPr>
          <a:xfrm>
            <a:off x="5703725" y="64008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082AEF9E-1C90-94CB-24A7-62B2F78913D3}"/>
              </a:ext>
            </a:extLst>
          </p:cNvPr>
          <p:cNvSpPr/>
          <p:nvPr/>
        </p:nvSpPr>
        <p:spPr>
          <a:xfrm>
            <a:off x="6348453" y="64008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759B2C-83F4-E13E-1A9A-DEF2FADCE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2363" y="1626059"/>
            <a:ext cx="7572180" cy="503234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7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— symbol zastępczy 12" descr="Obraz przedstawiający drzewa, otwarty teren, las, przyrodę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pic>
        <p:nvPicPr>
          <p:cNvPr id="15" name="Obraz — symbol zastępczy 14" descr="Zbliżenie zielonego jabłka z kroplami wody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pic>
        <p:nvPicPr>
          <p:cNvPr id="17" name="Obraz — symbol zastępczy 16" descr="Zbliżenie na zieloną gałąź drzewa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ADD9C6D-4268-CEE8-F3A5-EC7D0A67E5B1}"/>
              </a:ext>
            </a:extLst>
          </p:cNvPr>
          <p:cNvSpPr/>
          <p:nvPr/>
        </p:nvSpPr>
        <p:spPr>
          <a:xfrm>
            <a:off x="804371" y="64008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EE3FB4F-45FE-BFB3-8249-548F209F3335}"/>
              </a:ext>
            </a:extLst>
          </p:cNvPr>
          <p:cNvSpPr/>
          <p:nvPr/>
        </p:nvSpPr>
        <p:spPr>
          <a:xfrm>
            <a:off x="1422651" y="640080"/>
            <a:ext cx="654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F4FDA7F-4202-B1AD-EDD0-1CF33ECB1E7B}"/>
              </a:ext>
            </a:extLst>
          </p:cNvPr>
          <p:cNvSpPr/>
          <p:nvPr/>
        </p:nvSpPr>
        <p:spPr>
          <a:xfrm>
            <a:off x="2048944" y="640080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F9F8365-7D0E-0CE0-FC38-D3ED0BA4B495}"/>
              </a:ext>
            </a:extLst>
          </p:cNvPr>
          <p:cNvSpPr/>
          <p:nvPr/>
        </p:nvSpPr>
        <p:spPr>
          <a:xfrm>
            <a:off x="2702489" y="640080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648CA71-06AA-2610-52E9-0D03783169F9}"/>
              </a:ext>
            </a:extLst>
          </p:cNvPr>
          <p:cNvSpPr/>
          <p:nvPr/>
        </p:nvSpPr>
        <p:spPr>
          <a:xfrm>
            <a:off x="3307328" y="64008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C877992-53A6-8DB7-5D14-73622FBB6C1F}"/>
              </a:ext>
            </a:extLst>
          </p:cNvPr>
          <p:cNvSpPr/>
          <p:nvPr/>
        </p:nvSpPr>
        <p:spPr>
          <a:xfrm>
            <a:off x="3884731" y="640080"/>
            <a:ext cx="665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4BD0C0C2-1F99-6661-C7F7-6B862810B009}"/>
              </a:ext>
            </a:extLst>
          </p:cNvPr>
          <p:cNvSpPr/>
          <p:nvPr/>
        </p:nvSpPr>
        <p:spPr>
          <a:xfrm>
            <a:off x="4555910" y="640080"/>
            <a:ext cx="57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1F7152FB-362A-F1C0-4BC1-92F75BFE00D4}"/>
              </a:ext>
            </a:extLst>
          </p:cNvPr>
          <p:cNvSpPr/>
          <p:nvPr/>
        </p:nvSpPr>
        <p:spPr>
          <a:xfrm>
            <a:off x="5143446" y="64008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41D9FC7-E40F-5D16-DEBD-3264B05817B7}"/>
              </a:ext>
            </a:extLst>
          </p:cNvPr>
          <p:cNvSpPr/>
          <p:nvPr/>
        </p:nvSpPr>
        <p:spPr>
          <a:xfrm>
            <a:off x="5776733" y="64008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E3E368A5-71E6-9DC5-1F98-4788FF362834}"/>
              </a:ext>
            </a:extLst>
          </p:cNvPr>
          <p:cNvSpPr/>
          <p:nvPr/>
        </p:nvSpPr>
        <p:spPr>
          <a:xfrm>
            <a:off x="6408638" y="64008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3154D1C-6A93-83A1-ECEE-C691C3DC21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413" r="413" b="23843"/>
          <a:stretch/>
        </p:blipFill>
        <p:spPr>
          <a:xfrm>
            <a:off x="1036852" y="1582680"/>
            <a:ext cx="10186495" cy="515567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413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6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— symbol zastępczy 8" descr="Zbliżenie obrazu pierścieni drzewa">
            <a:extLst>
              <a:ext uri="{FF2B5EF4-FFF2-40B4-BE49-F238E27FC236}">
                <a16:creationId xmlns:a16="http://schemas.microsoft.com/office/drawing/2014/main" id="{072D25A5-89BE-44C4-B28D-DA5455752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12" y="4142232"/>
            <a:ext cx="2606040" cy="2075688"/>
          </a:xfrm>
        </p:spPr>
      </p:pic>
      <p:pic>
        <p:nvPicPr>
          <p:cNvPr id="11" name="Obraz — symbol zastępczy 10" descr="Zbliżenie zielonej gałęzi drzewa z małą szyszką">
            <a:extLst>
              <a:ext uri="{FF2B5EF4-FFF2-40B4-BE49-F238E27FC236}">
                <a16:creationId xmlns:a16="http://schemas.microsoft.com/office/drawing/2014/main" id="{29ECE34D-620F-4312-BB89-40BCDBDB25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041" y="4142232"/>
            <a:ext cx="2606040" cy="2075688"/>
          </a:xfrm>
        </p:spPr>
      </p:pic>
      <p:pic>
        <p:nvPicPr>
          <p:cNvPr id="13" name="Obraz — symbol zastępczy 12" descr="Zbliżenie gałęzi drzewa">
            <a:extLst>
              <a:ext uri="{FF2B5EF4-FFF2-40B4-BE49-F238E27FC236}">
                <a16:creationId xmlns:a16="http://schemas.microsoft.com/office/drawing/2014/main" id="{5C2E09F6-794D-4CBA-A9C6-4460C18FC3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921" y="4142232"/>
            <a:ext cx="2606040" cy="2075688"/>
          </a:xfrm>
        </p:spPr>
      </p:pic>
      <p:pic>
        <p:nvPicPr>
          <p:cNvPr id="15" name="Obraz — symbol zastępczy 14" descr="Zbliżenie na zieloną gałąź drzewa">
            <a:extLst>
              <a:ext uri="{FF2B5EF4-FFF2-40B4-BE49-F238E27FC236}">
                <a16:creationId xmlns:a16="http://schemas.microsoft.com/office/drawing/2014/main" id="{4A4FF327-FD26-47EF-A265-02A0BB3793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3100" y="4142232"/>
            <a:ext cx="2606040" cy="2075688"/>
          </a:xfr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4B0955A8-9AF1-26C6-DCC5-9FBBD9255F95}"/>
              </a:ext>
            </a:extLst>
          </p:cNvPr>
          <p:cNvSpPr/>
          <p:nvPr/>
        </p:nvSpPr>
        <p:spPr>
          <a:xfrm>
            <a:off x="2840311" y="329816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CE4401E-DA16-6BDC-A0CA-7D20F35753D9}"/>
              </a:ext>
            </a:extLst>
          </p:cNvPr>
          <p:cNvSpPr/>
          <p:nvPr/>
        </p:nvSpPr>
        <p:spPr>
          <a:xfrm>
            <a:off x="3380482" y="329816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936475B-7555-376F-479D-943C06A98E36}"/>
              </a:ext>
            </a:extLst>
          </p:cNvPr>
          <p:cNvSpPr/>
          <p:nvPr/>
        </p:nvSpPr>
        <p:spPr>
          <a:xfrm>
            <a:off x="3962331" y="319184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D6EB79C-4A6C-AF06-02F5-A8E7549EE563}"/>
              </a:ext>
            </a:extLst>
          </p:cNvPr>
          <p:cNvSpPr/>
          <p:nvPr/>
        </p:nvSpPr>
        <p:spPr>
          <a:xfrm>
            <a:off x="4568931" y="329816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F3506986-B20B-E213-C961-8CF69CEAFBC5}"/>
              </a:ext>
            </a:extLst>
          </p:cNvPr>
          <p:cNvSpPr/>
          <p:nvPr/>
        </p:nvSpPr>
        <p:spPr>
          <a:xfrm>
            <a:off x="5170528" y="319183"/>
            <a:ext cx="665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6E92DDA-3F01-5554-3995-E67E63FD00AF}"/>
              </a:ext>
            </a:extLst>
          </p:cNvPr>
          <p:cNvSpPr/>
          <p:nvPr/>
        </p:nvSpPr>
        <p:spPr>
          <a:xfrm>
            <a:off x="5824660" y="317057"/>
            <a:ext cx="57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E1F890F0-E69C-8E0E-4789-C9FB20E1F981}"/>
              </a:ext>
            </a:extLst>
          </p:cNvPr>
          <p:cNvSpPr/>
          <p:nvPr/>
        </p:nvSpPr>
        <p:spPr>
          <a:xfrm>
            <a:off x="6395077" y="317057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D8E72CC8-57E5-2B8E-E4E5-640C3B2E9F26}"/>
              </a:ext>
            </a:extLst>
          </p:cNvPr>
          <p:cNvSpPr/>
          <p:nvPr/>
        </p:nvSpPr>
        <p:spPr>
          <a:xfrm>
            <a:off x="7035832" y="317057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082AEF9E-1C90-94CB-24A7-62B2F78913D3}"/>
              </a:ext>
            </a:extLst>
          </p:cNvPr>
          <p:cNvSpPr/>
          <p:nvPr/>
        </p:nvSpPr>
        <p:spPr>
          <a:xfrm>
            <a:off x="7664464" y="317057"/>
            <a:ext cx="643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8BFCB74-E9B6-3A53-806C-0BF58DA2D8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727" y="1152560"/>
            <a:ext cx="91440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466_TF11653146_Win32" id="{AE7F1814-9D6A-4176-9606-9AFF89B017DF}" vid="{90899020-B2AA-4087-9B93-137515E7E3CB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506F55-A469-454B-8FCA-6F8BCF9DAA6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C0CC34A-D535-41BC-8B48-A0E1EA32D7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0CBB4-731C-4440-BC54-D2076F57C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Projekt Sosna</Template>
  <TotalTime>89</TotalTime>
  <Words>177</Words>
  <Application>Microsoft Office PowerPoint</Application>
  <PresentationFormat>Panoramiczny</PresentationFormat>
  <Paragraphs>141</Paragraphs>
  <Slides>13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Dante</vt:lpstr>
      <vt:lpstr>PineVTI</vt:lpstr>
      <vt:lpstr>VI. Łowcy słów Paleontologia Słownictwo  tematyczne</vt:lpstr>
      <vt:lpstr>Czy wiesz,  jak się nazywają  te wymarłe zwierzęta?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nasser hasna</dc:creator>
  <cp:lastModifiedBy>nasser hasna</cp:lastModifiedBy>
  <cp:revision>16</cp:revision>
  <dcterms:created xsi:type="dcterms:W3CDTF">2023-10-25T16:01:05Z</dcterms:created>
  <dcterms:modified xsi:type="dcterms:W3CDTF">2023-10-29T18:43:53Z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