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2"/>
  </p:notesMasterIdLst>
  <p:sldIdLst>
    <p:sldId id="410" r:id="rId5"/>
    <p:sldId id="372" r:id="rId6"/>
    <p:sldId id="388" r:id="rId7"/>
    <p:sldId id="396" r:id="rId8"/>
    <p:sldId id="400" r:id="rId9"/>
    <p:sldId id="407" r:id="rId10"/>
    <p:sldId id="371" r:id="rId11"/>
  </p:sldIdLst>
  <p:sldSz cx="12192000" cy="6858000"/>
  <p:notesSz cx="6858000" cy="9144000"/>
  <p:defaultTextStyle>
    <a:defPPr rtl="0"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598" autoAdjust="0"/>
  </p:normalViewPr>
  <p:slideViewPr>
    <p:cSldViewPr snapToGrid="0">
      <p:cViewPr varScale="1">
        <p:scale>
          <a:sx n="85" d="100"/>
          <a:sy n="85" d="100"/>
        </p:scale>
        <p:origin x="7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 dirty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34AB06A-EEDC-421C-B5A0-5E9E5241A8E5}" type="datetimeFigureOut">
              <a:rPr lang="pl-PL" smtClean="0"/>
              <a:t>06.12.2024</a:t>
            </a:fld>
            <a:endParaRPr lang="pl-PL" dirty="0"/>
          </a:p>
        </p:txBody>
      </p:sp>
      <p:sp>
        <p:nvSpPr>
          <p:cNvPr id="4" name="Obraz slajdu — symbol zastępcz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l-PL" dirty="0"/>
          </a:p>
        </p:txBody>
      </p:sp>
      <p:sp>
        <p:nvSpPr>
          <p:cNvPr id="5" name="Notatki — symbol zastępcz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l-PL"/>
              <a:t>Kliknij, aby edytować style wzorców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 dirty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2BF9438-3EEF-4192-9815-F6F44770AEF7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522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raz — symbol zastępczy 33">
            <a:extLst>
              <a:ext uri="{FF2B5EF4-FFF2-40B4-BE49-F238E27FC236}">
                <a16:creationId xmlns:a16="http://schemas.microsoft.com/office/drawing/2014/main" id="{FD177CC8-001B-43AD-8769-8F49681EBED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1273115" cy="6858000"/>
          </a:xfrm>
          <a:custGeom>
            <a:avLst/>
            <a:gdLst>
              <a:gd name="connsiteX0" fmla="*/ 3348090 w 11273115"/>
              <a:gd name="connsiteY0" fmla="*/ 0 h 6858000"/>
              <a:gd name="connsiteX1" fmla="*/ 3350669 w 11273115"/>
              <a:gd name="connsiteY1" fmla="*/ 66 h 6858000"/>
              <a:gd name="connsiteX2" fmla="*/ 3350669 w 11273115"/>
              <a:gd name="connsiteY2" fmla="*/ 0 h 6858000"/>
              <a:gd name="connsiteX3" fmla="*/ 11272195 w 11273115"/>
              <a:gd name="connsiteY3" fmla="*/ 0 h 6858000"/>
              <a:gd name="connsiteX4" fmla="*/ 11272195 w 11273115"/>
              <a:gd name="connsiteY4" fmla="*/ 2961216 h 6858000"/>
              <a:gd name="connsiteX5" fmla="*/ 11271695 w 11273115"/>
              <a:gd name="connsiteY5" fmla="*/ 2961216 h 6858000"/>
              <a:gd name="connsiteX6" fmla="*/ 11273115 w 11273115"/>
              <a:gd name="connsiteY6" fmla="*/ 3017366 h 6858000"/>
              <a:gd name="connsiteX7" fmla="*/ 7818094 w 11273115"/>
              <a:gd name="connsiteY7" fmla="*/ 6846005 h 6858000"/>
              <a:gd name="connsiteX8" fmla="*/ 7660345 w 11273115"/>
              <a:gd name="connsiteY8" fmla="*/ 6858000 h 6858000"/>
              <a:gd name="connsiteX9" fmla="*/ 0 w 11273115"/>
              <a:gd name="connsiteY9" fmla="*/ 6858000 h 6858000"/>
              <a:gd name="connsiteX10" fmla="*/ 0 w 11273115"/>
              <a:gd name="connsiteY10" fmla="*/ 3105006 h 6858000"/>
              <a:gd name="connsiteX11" fmla="*/ 1984 w 11273115"/>
              <a:gd name="connsiteY11" fmla="*/ 3078405 h 6858000"/>
              <a:gd name="connsiteX12" fmla="*/ 3348090 w 11273115"/>
              <a:gd name="connsiteY12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273115" h="6858000">
                <a:moveTo>
                  <a:pt x="3348090" y="0"/>
                </a:moveTo>
                <a:lnTo>
                  <a:pt x="3350669" y="66"/>
                </a:lnTo>
                <a:lnTo>
                  <a:pt x="3350669" y="0"/>
                </a:lnTo>
                <a:lnTo>
                  <a:pt x="11272195" y="0"/>
                </a:lnTo>
                <a:lnTo>
                  <a:pt x="11272195" y="2961216"/>
                </a:lnTo>
                <a:lnTo>
                  <a:pt x="11271695" y="2961216"/>
                </a:lnTo>
                <a:lnTo>
                  <a:pt x="11273115" y="3017366"/>
                </a:lnTo>
                <a:cubicBezTo>
                  <a:pt x="11273115" y="5009996"/>
                  <a:pt x="9758729" y="6648923"/>
                  <a:pt x="7818094" y="6846005"/>
                </a:cubicBezTo>
                <a:lnTo>
                  <a:pt x="7660345" y="6858000"/>
                </a:lnTo>
                <a:lnTo>
                  <a:pt x="0" y="6858000"/>
                </a:lnTo>
                <a:lnTo>
                  <a:pt x="0" y="3105006"/>
                </a:lnTo>
                <a:lnTo>
                  <a:pt x="1984" y="3078405"/>
                </a:lnTo>
                <a:cubicBezTo>
                  <a:pt x="174228" y="1349311"/>
                  <a:pt x="1606596" y="0"/>
                  <a:pt x="3348090" y="0"/>
                </a:cubicBezTo>
                <a:close/>
              </a:path>
            </a:pathLst>
          </a:custGeom>
          <a:solidFill>
            <a:schemeClr val="accent6"/>
          </a:solidFill>
        </p:spPr>
        <p:txBody>
          <a:bodyPr wrap="square" rtlCol="0" anchor="ctr">
            <a:noAutofit/>
          </a:bodyPr>
          <a:lstStyle>
            <a:lvl1pPr algn="ctr">
              <a:defRPr/>
            </a:lvl1pPr>
          </a:lstStyle>
          <a:p>
            <a:pPr rtl="0"/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9" name="Dowolny kształt: Kształt 8">
            <a:extLst>
              <a:ext uri="{FF2B5EF4-FFF2-40B4-BE49-F238E27FC236}">
                <a16:creationId xmlns:a16="http://schemas.microsoft.com/office/drawing/2014/main" id="{ED724945-48CE-43AA-A2D7-D18FC7CB73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0" y="0"/>
            <a:ext cx="3352193" cy="3125440"/>
          </a:xfrm>
          <a:custGeom>
            <a:avLst/>
            <a:gdLst>
              <a:gd name="connsiteX0" fmla="*/ 0 w 3352193"/>
              <a:gd name="connsiteY0" fmla="*/ 3125374 h 3125440"/>
              <a:gd name="connsiteX1" fmla="*/ 2579 w 3352193"/>
              <a:gd name="connsiteY1" fmla="*/ 3125440 h 3125440"/>
              <a:gd name="connsiteX2" fmla="*/ 0 w 3352193"/>
              <a:gd name="connsiteY2" fmla="*/ 3125440 h 3125440"/>
              <a:gd name="connsiteX3" fmla="*/ 3352193 w 3352193"/>
              <a:gd name="connsiteY3" fmla="*/ 0 h 3125440"/>
              <a:gd name="connsiteX4" fmla="*/ 3352193 w 3352193"/>
              <a:gd name="connsiteY4" fmla="*/ 3125440 h 3125440"/>
              <a:gd name="connsiteX5" fmla="*/ 2579 w 3352193"/>
              <a:gd name="connsiteY5" fmla="*/ 3125440 h 3125440"/>
              <a:gd name="connsiteX6" fmla="*/ 3348685 w 3352193"/>
              <a:gd name="connsiteY6" fmla="*/ 47035 h 312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52193" h="3125440">
                <a:moveTo>
                  <a:pt x="0" y="3125374"/>
                </a:moveTo>
                <a:lnTo>
                  <a:pt x="2579" y="3125440"/>
                </a:lnTo>
                <a:lnTo>
                  <a:pt x="0" y="3125440"/>
                </a:lnTo>
                <a:close/>
                <a:moveTo>
                  <a:pt x="3352193" y="0"/>
                </a:moveTo>
                <a:lnTo>
                  <a:pt x="3352193" y="3125440"/>
                </a:lnTo>
                <a:lnTo>
                  <a:pt x="2579" y="3125440"/>
                </a:lnTo>
                <a:cubicBezTo>
                  <a:pt x="1744073" y="3125440"/>
                  <a:pt x="3176441" y="1776129"/>
                  <a:pt x="3348685" y="47035"/>
                </a:cubicBezTo>
                <a:close/>
              </a:path>
            </a:pathLst>
          </a:custGeom>
          <a:solidFill>
            <a:schemeClr val="accent2">
              <a:lumMod val="7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pl-PL" dirty="0"/>
          </a:p>
        </p:txBody>
      </p:sp>
      <p:sp>
        <p:nvSpPr>
          <p:cNvPr id="14" name="Tytuł 1">
            <a:extLst>
              <a:ext uri="{FF2B5EF4-FFF2-40B4-BE49-F238E27FC236}">
                <a16:creationId xmlns:a16="http://schemas.microsoft.com/office/drawing/2014/main" id="{FF4C4F21-0086-44BC-AE2C-731756B16D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21" y="4330696"/>
            <a:ext cx="11582479" cy="2527304"/>
          </a:xfrm>
          <a:custGeom>
            <a:avLst/>
            <a:gdLst>
              <a:gd name="connsiteX0" fmla="*/ 326075 w 8600365"/>
              <a:gd name="connsiteY0" fmla="*/ 0 h 1224926"/>
              <a:gd name="connsiteX1" fmla="*/ 8274290 w 8600365"/>
              <a:gd name="connsiteY1" fmla="*/ 0 h 1224926"/>
              <a:gd name="connsiteX2" fmla="*/ 8600365 w 8600365"/>
              <a:gd name="connsiteY2" fmla="*/ 326075 h 1224926"/>
              <a:gd name="connsiteX3" fmla="*/ 8600365 w 8600365"/>
              <a:gd name="connsiteY3" fmla="*/ 1224926 h 1224926"/>
              <a:gd name="connsiteX4" fmla="*/ 8600365 w 8600365"/>
              <a:gd name="connsiteY4" fmla="*/ 1224926 h 1224926"/>
              <a:gd name="connsiteX5" fmla="*/ 0 w 8600365"/>
              <a:gd name="connsiteY5" fmla="*/ 1224926 h 1224926"/>
              <a:gd name="connsiteX6" fmla="*/ 0 w 8600365"/>
              <a:gd name="connsiteY6" fmla="*/ 1224926 h 1224926"/>
              <a:gd name="connsiteX7" fmla="*/ 0 w 8600365"/>
              <a:gd name="connsiteY7" fmla="*/ 326075 h 1224926"/>
              <a:gd name="connsiteX8" fmla="*/ 326075 w 8600365"/>
              <a:gd name="connsiteY8" fmla="*/ 0 h 1224926"/>
              <a:gd name="connsiteX0" fmla="*/ 326075 w 8687289"/>
              <a:gd name="connsiteY0" fmla="*/ 0 h 1224926"/>
              <a:gd name="connsiteX1" fmla="*/ 8609570 w 8687289"/>
              <a:gd name="connsiteY1" fmla="*/ 0 h 1224926"/>
              <a:gd name="connsiteX2" fmla="*/ 8600365 w 8687289"/>
              <a:gd name="connsiteY2" fmla="*/ 326075 h 1224926"/>
              <a:gd name="connsiteX3" fmla="*/ 8600365 w 8687289"/>
              <a:gd name="connsiteY3" fmla="*/ 1224926 h 1224926"/>
              <a:gd name="connsiteX4" fmla="*/ 8600365 w 8687289"/>
              <a:gd name="connsiteY4" fmla="*/ 1224926 h 1224926"/>
              <a:gd name="connsiteX5" fmla="*/ 0 w 8687289"/>
              <a:gd name="connsiteY5" fmla="*/ 1224926 h 1224926"/>
              <a:gd name="connsiteX6" fmla="*/ 0 w 8687289"/>
              <a:gd name="connsiteY6" fmla="*/ 1224926 h 1224926"/>
              <a:gd name="connsiteX7" fmla="*/ 0 w 8687289"/>
              <a:gd name="connsiteY7" fmla="*/ 326075 h 1224926"/>
              <a:gd name="connsiteX8" fmla="*/ 326075 w 8687289"/>
              <a:gd name="connsiteY8" fmla="*/ 0 h 1224926"/>
              <a:gd name="connsiteX0" fmla="*/ 326075 w 8635417"/>
              <a:gd name="connsiteY0" fmla="*/ 0 h 1224926"/>
              <a:gd name="connsiteX1" fmla="*/ 8533370 w 8635417"/>
              <a:gd name="connsiteY1" fmla="*/ 0 h 1224926"/>
              <a:gd name="connsiteX2" fmla="*/ 8600365 w 8635417"/>
              <a:gd name="connsiteY2" fmla="*/ 326075 h 1224926"/>
              <a:gd name="connsiteX3" fmla="*/ 8600365 w 8635417"/>
              <a:gd name="connsiteY3" fmla="*/ 1224926 h 1224926"/>
              <a:gd name="connsiteX4" fmla="*/ 8600365 w 8635417"/>
              <a:gd name="connsiteY4" fmla="*/ 1224926 h 1224926"/>
              <a:gd name="connsiteX5" fmla="*/ 0 w 8635417"/>
              <a:gd name="connsiteY5" fmla="*/ 1224926 h 1224926"/>
              <a:gd name="connsiteX6" fmla="*/ 0 w 8635417"/>
              <a:gd name="connsiteY6" fmla="*/ 1224926 h 1224926"/>
              <a:gd name="connsiteX7" fmla="*/ 0 w 8635417"/>
              <a:gd name="connsiteY7" fmla="*/ 326075 h 1224926"/>
              <a:gd name="connsiteX8" fmla="*/ 326075 w 8635417"/>
              <a:gd name="connsiteY8" fmla="*/ 0 h 1224926"/>
              <a:gd name="connsiteX0" fmla="*/ 326075 w 8626903"/>
              <a:gd name="connsiteY0" fmla="*/ 0 h 1224926"/>
              <a:gd name="connsiteX1" fmla="*/ 8518130 w 8626903"/>
              <a:gd name="connsiteY1" fmla="*/ 0 h 1224926"/>
              <a:gd name="connsiteX2" fmla="*/ 8600365 w 8626903"/>
              <a:gd name="connsiteY2" fmla="*/ 326075 h 1224926"/>
              <a:gd name="connsiteX3" fmla="*/ 8600365 w 8626903"/>
              <a:gd name="connsiteY3" fmla="*/ 1224926 h 1224926"/>
              <a:gd name="connsiteX4" fmla="*/ 8600365 w 8626903"/>
              <a:gd name="connsiteY4" fmla="*/ 1224926 h 1224926"/>
              <a:gd name="connsiteX5" fmla="*/ 0 w 8626903"/>
              <a:gd name="connsiteY5" fmla="*/ 1224926 h 1224926"/>
              <a:gd name="connsiteX6" fmla="*/ 0 w 8626903"/>
              <a:gd name="connsiteY6" fmla="*/ 1224926 h 1224926"/>
              <a:gd name="connsiteX7" fmla="*/ 0 w 8626903"/>
              <a:gd name="connsiteY7" fmla="*/ 326075 h 1224926"/>
              <a:gd name="connsiteX8" fmla="*/ 326075 w 8626903"/>
              <a:gd name="connsiteY8" fmla="*/ 0 h 1224926"/>
              <a:gd name="connsiteX0" fmla="*/ 326075 w 8600365"/>
              <a:gd name="connsiteY0" fmla="*/ 0 h 1224926"/>
              <a:gd name="connsiteX1" fmla="*/ 8518130 w 8600365"/>
              <a:gd name="connsiteY1" fmla="*/ 0 h 1224926"/>
              <a:gd name="connsiteX2" fmla="*/ 8600365 w 8600365"/>
              <a:gd name="connsiteY2" fmla="*/ 326075 h 1224926"/>
              <a:gd name="connsiteX3" fmla="*/ 8600365 w 8600365"/>
              <a:gd name="connsiteY3" fmla="*/ 1224926 h 1224926"/>
              <a:gd name="connsiteX4" fmla="*/ 8600365 w 8600365"/>
              <a:gd name="connsiteY4" fmla="*/ 1224926 h 1224926"/>
              <a:gd name="connsiteX5" fmla="*/ 0 w 8600365"/>
              <a:gd name="connsiteY5" fmla="*/ 1224926 h 1224926"/>
              <a:gd name="connsiteX6" fmla="*/ 0 w 8600365"/>
              <a:gd name="connsiteY6" fmla="*/ 1224926 h 1224926"/>
              <a:gd name="connsiteX7" fmla="*/ 0 w 8600365"/>
              <a:gd name="connsiteY7" fmla="*/ 326075 h 1224926"/>
              <a:gd name="connsiteX8" fmla="*/ 326075 w 8600365"/>
              <a:gd name="connsiteY8" fmla="*/ 0 h 1224926"/>
              <a:gd name="connsiteX0" fmla="*/ 326075 w 8600365"/>
              <a:gd name="connsiteY0" fmla="*/ 0 h 1224926"/>
              <a:gd name="connsiteX1" fmla="*/ 8518130 w 8600365"/>
              <a:gd name="connsiteY1" fmla="*/ 0 h 1224926"/>
              <a:gd name="connsiteX2" fmla="*/ 8600365 w 8600365"/>
              <a:gd name="connsiteY2" fmla="*/ 764225 h 1224926"/>
              <a:gd name="connsiteX3" fmla="*/ 8600365 w 8600365"/>
              <a:gd name="connsiteY3" fmla="*/ 1224926 h 1224926"/>
              <a:gd name="connsiteX4" fmla="*/ 8600365 w 8600365"/>
              <a:gd name="connsiteY4" fmla="*/ 1224926 h 1224926"/>
              <a:gd name="connsiteX5" fmla="*/ 0 w 8600365"/>
              <a:gd name="connsiteY5" fmla="*/ 1224926 h 1224926"/>
              <a:gd name="connsiteX6" fmla="*/ 0 w 8600365"/>
              <a:gd name="connsiteY6" fmla="*/ 1224926 h 1224926"/>
              <a:gd name="connsiteX7" fmla="*/ 0 w 8600365"/>
              <a:gd name="connsiteY7" fmla="*/ 326075 h 1224926"/>
              <a:gd name="connsiteX8" fmla="*/ 326075 w 8600365"/>
              <a:gd name="connsiteY8" fmla="*/ 0 h 1224926"/>
              <a:gd name="connsiteX0" fmla="*/ 326075 w 8611111"/>
              <a:gd name="connsiteY0" fmla="*/ 0 h 1224926"/>
              <a:gd name="connsiteX1" fmla="*/ 8603855 w 8611111"/>
              <a:gd name="connsiteY1" fmla="*/ 0 h 1224926"/>
              <a:gd name="connsiteX2" fmla="*/ 8600365 w 8611111"/>
              <a:gd name="connsiteY2" fmla="*/ 764225 h 1224926"/>
              <a:gd name="connsiteX3" fmla="*/ 8600365 w 8611111"/>
              <a:gd name="connsiteY3" fmla="*/ 1224926 h 1224926"/>
              <a:gd name="connsiteX4" fmla="*/ 8600365 w 8611111"/>
              <a:gd name="connsiteY4" fmla="*/ 1224926 h 1224926"/>
              <a:gd name="connsiteX5" fmla="*/ 0 w 8611111"/>
              <a:gd name="connsiteY5" fmla="*/ 1224926 h 1224926"/>
              <a:gd name="connsiteX6" fmla="*/ 0 w 8611111"/>
              <a:gd name="connsiteY6" fmla="*/ 1224926 h 1224926"/>
              <a:gd name="connsiteX7" fmla="*/ 0 w 8611111"/>
              <a:gd name="connsiteY7" fmla="*/ 326075 h 1224926"/>
              <a:gd name="connsiteX8" fmla="*/ 326075 w 8611111"/>
              <a:gd name="connsiteY8" fmla="*/ 0 h 1224926"/>
              <a:gd name="connsiteX0" fmla="*/ 326075 w 8611111"/>
              <a:gd name="connsiteY0" fmla="*/ 0 h 1224926"/>
              <a:gd name="connsiteX1" fmla="*/ 8603855 w 8611111"/>
              <a:gd name="connsiteY1" fmla="*/ 0 h 1224926"/>
              <a:gd name="connsiteX2" fmla="*/ 8600365 w 8611111"/>
              <a:gd name="connsiteY2" fmla="*/ 764225 h 1224926"/>
              <a:gd name="connsiteX3" fmla="*/ 8600365 w 8611111"/>
              <a:gd name="connsiteY3" fmla="*/ 1224926 h 1224926"/>
              <a:gd name="connsiteX4" fmla="*/ 8600365 w 8611111"/>
              <a:gd name="connsiteY4" fmla="*/ 1224926 h 1224926"/>
              <a:gd name="connsiteX5" fmla="*/ 0 w 8611111"/>
              <a:gd name="connsiteY5" fmla="*/ 1224926 h 1224926"/>
              <a:gd name="connsiteX6" fmla="*/ 0 w 8611111"/>
              <a:gd name="connsiteY6" fmla="*/ 1224926 h 1224926"/>
              <a:gd name="connsiteX7" fmla="*/ 0 w 8611111"/>
              <a:gd name="connsiteY7" fmla="*/ 326075 h 1224926"/>
              <a:gd name="connsiteX8" fmla="*/ 326075 w 8611111"/>
              <a:gd name="connsiteY8" fmla="*/ 0 h 1224926"/>
              <a:gd name="connsiteX0" fmla="*/ 326075 w 8606958"/>
              <a:gd name="connsiteY0" fmla="*/ 0 h 1224926"/>
              <a:gd name="connsiteX1" fmla="*/ 8603855 w 8606958"/>
              <a:gd name="connsiteY1" fmla="*/ 0 h 1224926"/>
              <a:gd name="connsiteX2" fmla="*/ 8600365 w 8606958"/>
              <a:gd name="connsiteY2" fmla="*/ 764225 h 1224926"/>
              <a:gd name="connsiteX3" fmla="*/ 8600365 w 8606958"/>
              <a:gd name="connsiteY3" fmla="*/ 1224926 h 1224926"/>
              <a:gd name="connsiteX4" fmla="*/ 8600365 w 8606958"/>
              <a:gd name="connsiteY4" fmla="*/ 1224926 h 1224926"/>
              <a:gd name="connsiteX5" fmla="*/ 0 w 8606958"/>
              <a:gd name="connsiteY5" fmla="*/ 1224926 h 1224926"/>
              <a:gd name="connsiteX6" fmla="*/ 0 w 8606958"/>
              <a:gd name="connsiteY6" fmla="*/ 1224926 h 1224926"/>
              <a:gd name="connsiteX7" fmla="*/ 0 w 8606958"/>
              <a:gd name="connsiteY7" fmla="*/ 326075 h 1224926"/>
              <a:gd name="connsiteX8" fmla="*/ 326075 w 8606958"/>
              <a:gd name="connsiteY8" fmla="*/ 0 h 1224926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0 w 8606958"/>
              <a:gd name="connsiteY6" fmla="*/ 1237299 h 1237299"/>
              <a:gd name="connsiteX7" fmla="*/ 0 w 8606958"/>
              <a:gd name="connsiteY7" fmla="*/ 338448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0 w 8606958"/>
              <a:gd name="connsiteY6" fmla="*/ 1237299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0 w 8606958"/>
              <a:gd name="connsiteY6" fmla="*/ 1237299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585122 w 8606958"/>
              <a:gd name="connsiteY6" fmla="*/ 909415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585122 w 8606958"/>
              <a:gd name="connsiteY6" fmla="*/ 909415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932911 w 8817050"/>
              <a:gd name="connsiteY0" fmla="*/ 0 h 1237299"/>
              <a:gd name="connsiteX1" fmla="*/ 8813947 w 8817050"/>
              <a:gd name="connsiteY1" fmla="*/ 12373 h 1237299"/>
              <a:gd name="connsiteX2" fmla="*/ 8810457 w 8817050"/>
              <a:gd name="connsiteY2" fmla="*/ 776598 h 1237299"/>
              <a:gd name="connsiteX3" fmla="*/ 8810457 w 8817050"/>
              <a:gd name="connsiteY3" fmla="*/ 1237299 h 1237299"/>
              <a:gd name="connsiteX4" fmla="*/ 8810457 w 8817050"/>
              <a:gd name="connsiteY4" fmla="*/ 1237299 h 1237299"/>
              <a:gd name="connsiteX5" fmla="*/ 210092 w 8817050"/>
              <a:gd name="connsiteY5" fmla="*/ 1237299 h 1237299"/>
              <a:gd name="connsiteX6" fmla="*/ 313904 w 8817050"/>
              <a:gd name="connsiteY6" fmla="*/ 810431 h 1237299"/>
              <a:gd name="connsiteX7" fmla="*/ 615903 w 8817050"/>
              <a:gd name="connsiteY7" fmla="*/ 480737 h 1237299"/>
              <a:gd name="connsiteX8" fmla="*/ 1932911 w 8817050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103812 w 8606958"/>
              <a:gd name="connsiteY6" fmla="*/ 810431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414334 w 8615481"/>
              <a:gd name="connsiteY7" fmla="*/ 480737 h 1237299"/>
              <a:gd name="connsiteX8" fmla="*/ 1731342 w 8615481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782395 w 8615481"/>
              <a:gd name="connsiteY7" fmla="*/ 251837 h 1237299"/>
              <a:gd name="connsiteX8" fmla="*/ 1731342 w 8615481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782395 w 8615481"/>
              <a:gd name="connsiteY7" fmla="*/ 251837 h 1237299"/>
              <a:gd name="connsiteX8" fmla="*/ 1731342 w 8615481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782395 w 8615481"/>
              <a:gd name="connsiteY7" fmla="*/ 251837 h 1237299"/>
              <a:gd name="connsiteX8" fmla="*/ 1731342 w 8615481"/>
              <a:gd name="connsiteY8" fmla="*/ 0 h 1237299"/>
              <a:gd name="connsiteX0" fmla="*/ 1727632 w 8611771"/>
              <a:gd name="connsiteY0" fmla="*/ 0 h 1237299"/>
              <a:gd name="connsiteX1" fmla="*/ 8608668 w 8611771"/>
              <a:gd name="connsiteY1" fmla="*/ 12373 h 1237299"/>
              <a:gd name="connsiteX2" fmla="*/ 8605178 w 8611771"/>
              <a:gd name="connsiteY2" fmla="*/ 776598 h 1237299"/>
              <a:gd name="connsiteX3" fmla="*/ 8605178 w 8611771"/>
              <a:gd name="connsiteY3" fmla="*/ 1237299 h 1237299"/>
              <a:gd name="connsiteX4" fmla="*/ 8605178 w 8611771"/>
              <a:gd name="connsiteY4" fmla="*/ 1237299 h 1237299"/>
              <a:gd name="connsiteX5" fmla="*/ 4813 w 8611771"/>
              <a:gd name="connsiteY5" fmla="*/ 1237299 h 1237299"/>
              <a:gd name="connsiteX6" fmla="*/ 108625 w 8611771"/>
              <a:gd name="connsiteY6" fmla="*/ 810431 h 1237299"/>
              <a:gd name="connsiteX7" fmla="*/ 778685 w 8611771"/>
              <a:gd name="connsiteY7" fmla="*/ 251837 h 1237299"/>
              <a:gd name="connsiteX8" fmla="*/ 1727632 w 8611771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103812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6697 w 8610836"/>
              <a:gd name="connsiteY0" fmla="*/ 0 h 1237299"/>
              <a:gd name="connsiteX1" fmla="*/ 8607733 w 8610836"/>
              <a:gd name="connsiteY1" fmla="*/ 12373 h 1237299"/>
              <a:gd name="connsiteX2" fmla="*/ 8604243 w 8610836"/>
              <a:gd name="connsiteY2" fmla="*/ 776598 h 1237299"/>
              <a:gd name="connsiteX3" fmla="*/ 8604243 w 8610836"/>
              <a:gd name="connsiteY3" fmla="*/ 1237299 h 1237299"/>
              <a:gd name="connsiteX4" fmla="*/ 8604243 w 8610836"/>
              <a:gd name="connsiteY4" fmla="*/ 1237299 h 1237299"/>
              <a:gd name="connsiteX5" fmla="*/ 3878 w 8610836"/>
              <a:gd name="connsiteY5" fmla="*/ 1237299 h 1237299"/>
              <a:gd name="connsiteX6" fmla="*/ 88815 w 8610836"/>
              <a:gd name="connsiteY6" fmla="*/ 810431 h 1237299"/>
              <a:gd name="connsiteX7" fmla="*/ 777750 w 8610836"/>
              <a:gd name="connsiteY7" fmla="*/ 251837 h 1237299"/>
              <a:gd name="connsiteX8" fmla="*/ 1726697 w 8610836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637882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637882 w 8606958"/>
              <a:gd name="connsiteY8" fmla="*/ 0 h 1237299"/>
              <a:gd name="connsiteX0" fmla="*/ 2298504 w 8606958"/>
              <a:gd name="connsiteY0" fmla="*/ 0 h 1249672"/>
              <a:gd name="connsiteX1" fmla="*/ 8603855 w 8606958"/>
              <a:gd name="connsiteY1" fmla="*/ 24746 h 1249672"/>
              <a:gd name="connsiteX2" fmla="*/ 8600365 w 8606958"/>
              <a:gd name="connsiteY2" fmla="*/ 788971 h 1249672"/>
              <a:gd name="connsiteX3" fmla="*/ 8600365 w 8606958"/>
              <a:gd name="connsiteY3" fmla="*/ 1249672 h 1249672"/>
              <a:gd name="connsiteX4" fmla="*/ 8600365 w 8606958"/>
              <a:gd name="connsiteY4" fmla="*/ 1249672 h 1249672"/>
              <a:gd name="connsiteX5" fmla="*/ 0 w 8606958"/>
              <a:gd name="connsiteY5" fmla="*/ 1249672 h 1249672"/>
              <a:gd name="connsiteX6" fmla="*/ 84937 w 8606958"/>
              <a:gd name="connsiteY6" fmla="*/ 822804 h 1249672"/>
              <a:gd name="connsiteX7" fmla="*/ 745560 w 8606958"/>
              <a:gd name="connsiteY7" fmla="*/ 251837 h 1249672"/>
              <a:gd name="connsiteX8" fmla="*/ 2298504 w 8606958"/>
              <a:gd name="connsiteY8" fmla="*/ 0 h 1249672"/>
              <a:gd name="connsiteX0" fmla="*/ 2298504 w 8606958"/>
              <a:gd name="connsiteY0" fmla="*/ 0 h 1249672"/>
              <a:gd name="connsiteX1" fmla="*/ 8603855 w 8606958"/>
              <a:gd name="connsiteY1" fmla="*/ 24746 h 1249672"/>
              <a:gd name="connsiteX2" fmla="*/ 8600365 w 8606958"/>
              <a:gd name="connsiteY2" fmla="*/ 788971 h 1249672"/>
              <a:gd name="connsiteX3" fmla="*/ 8600365 w 8606958"/>
              <a:gd name="connsiteY3" fmla="*/ 1249672 h 1249672"/>
              <a:gd name="connsiteX4" fmla="*/ 8600365 w 8606958"/>
              <a:gd name="connsiteY4" fmla="*/ 1249672 h 1249672"/>
              <a:gd name="connsiteX5" fmla="*/ 0 w 8606958"/>
              <a:gd name="connsiteY5" fmla="*/ 1249672 h 1249672"/>
              <a:gd name="connsiteX6" fmla="*/ 84937 w 8606958"/>
              <a:gd name="connsiteY6" fmla="*/ 822804 h 1249672"/>
              <a:gd name="connsiteX7" fmla="*/ 745560 w 8606958"/>
              <a:gd name="connsiteY7" fmla="*/ 251837 h 1249672"/>
              <a:gd name="connsiteX8" fmla="*/ 2298504 w 8606958"/>
              <a:gd name="connsiteY8" fmla="*/ 0 h 1249672"/>
              <a:gd name="connsiteX0" fmla="*/ 2298504 w 8606958"/>
              <a:gd name="connsiteY0" fmla="*/ 0 h 1249672"/>
              <a:gd name="connsiteX1" fmla="*/ 8603855 w 8606958"/>
              <a:gd name="connsiteY1" fmla="*/ 24746 h 1249672"/>
              <a:gd name="connsiteX2" fmla="*/ 8600365 w 8606958"/>
              <a:gd name="connsiteY2" fmla="*/ 788971 h 1249672"/>
              <a:gd name="connsiteX3" fmla="*/ 8600365 w 8606958"/>
              <a:gd name="connsiteY3" fmla="*/ 1249672 h 1249672"/>
              <a:gd name="connsiteX4" fmla="*/ 8600365 w 8606958"/>
              <a:gd name="connsiteY4" fmla="*/ 1249672 h 1249672"/>
              <a:gd name="connsiteX5" fmla="*/ 0 w 8606958"/>
              <a:gd name="connsiteY5" fmla="*/ 1249672 h 1249672"/>
              <a:gd name="connsiteX6" fmla="*/ 84937 w 8606958"/>
              <a:gd name="connsiteY6" fmla="*/ 822804 h 1249672"/>
              <a:gd name="connsiteX7" fmla="*/ 2298504 w 8606958"/>
              <a:gd name="connsiteY7" fmla="*/ 0 h 1249672"/>
              <a:gd name="connsiteX0" fmla="*/ 2600441 w 8908895"/>
              <a:gd name="connsiteY0" fmla="*/ 0 h 1249672"/>
              <a:gd name="connsiteX1" fmla="*/ 8905792 w 8908895"/>
              <a:gd name="connsiteY1" fmla="*/ 24746 h 1249672"/>
              <a:gd name="connsiteX2" fmla="*/ 8902302 w 8908895"/>
              <a:gd name="connsiteY2" fmla="*/ 788971 h 1249672"/>
              <a:gd name="connsiteX3" fmla="*/ 8902302 w 8908895"/>
              <a:gd name="connsiteY3" fmla="*/ 1249672 h 1249672"/>
              <a:gd name="connsiteX4" fmla="*/ 8902302 w 8908895"/>
              <a:gd name="connsiteY4" fmla="*/ 1249672 h 1249672"/>
              <a:gd name="connsiteX5" fmla="*/ 301937 w 8908895"/>
              <a:gd name="connsiteY5" fmla="*/ 1249672 h 1249672"/>
              <a:gd name="connsiteX6" fmla="*/ 2600441 w 8908895"/>
              <a:gd name="connsiteY6" fmla="*/ 0 h 1249672"/>
              <a:gd name="connsiteX0" fmla="*/ 2600441 w 8908895"/>
              <a:gd name="connsiteY0" fmla="*/ 0 h 1231113"/>
              <a:gd name="connsiteX1" fmla="*/ 8905792 w 8908895"/>
              <a:gd name="connsiteY1" fmla="*/ 6187 h 1231113"/>
              <a:gd name="connsiteX2" fmla="*/ 8902302 w 8908895"/>
              <a:gd name="connsiteY2" fmla="*/ 770412 h 1231113"/>
              <a:gd name="connsiteX3" fmla="*/ 8902302 w 8908895"/>
              <a:gd name="connsiteY3" fmla="*/ 1231113 h 1231113"/>
              <a:gd name="connsiteX4" fmla="*/ 8902302 w 8908895"/>
              <a:gd name="connsiteY4" fmla="*/ 1231113 h 1231113"/>
              <a:gd name="connsiteX5" fmla="*/ 301937 w 8908895"/>
              <a:gd name="connsiteY5" fmla="*/ 1231113 h 1231113"/>
              <a:gd name="connsiteX6" fmla="*/ 2600441 w 8908895"/>
              <a:gd name="connsiteY6" fmla="*/ 0 h 1231113"/>
              <a:gd name="connsiteX0" fmla="*/ 2716264 w 9024718"/>
              <a:gd name="connsiteY0" fmla="*/ 0 h 1231113"/>
              <a:gd name="connsiteX1" fmla="*/ 9021615 w 9024718"/>
              <a:gd name="connsiteY1" fmla="*/ 6187 h 1231113"/>
              <a:gd name="connsiteX2" fmla="*/ 9018125 w 9024718"/>
              <a:gd name="connsiteY2" fmla="*/ 770412 h 1231113"/>
              <a:gd name="connsiteX3" fmla="*/ 9018125 w 9024718"/>
              <a:gd name="connsiteY3" fmla="*/ 1231113 h 1231113"/>
              <a:gd name="connsiteX4" fmla="*/ 9018125 w 9024718"/>
              <a:gd name="connsiteY4" fmla="*/ 1231113 h 1231113"/>
              <a:gd name="connsiteX5" fmla="*/ 417760 w 9024718"/>
              <a:gd name="connsiteY5" fmla="*/ 1231113 h 1231113"/>
              <a:gd name="connsiteX6" fmla="*/ 2716264 w 9024718"/>
              <a:gd name="connsiteY6" fmla="*/ 0 h 1231113"/>
              <a:gd name="connsiteX0" fmla="*/ 2300894 w 8609348"/>
              <a:gd name="connsiteY0" fmla="*/ 0 h 1231113"/>
              <a:gd name="connsiteX1" fmla="*/ 8606245 w 8609348"/>
              <a:gd name="connsiteY1" fmla="*/ 6187 h 1231113"/>
              <a:gd name="connsiteX2" fmla="*/ 8602755 w 8609348"/>
              <a:gd name="connsiteY2" fmla="*/ 770412 h 1231113"/>
              <a:gd name="connsiteX3" fmla="*/ 8602755 w 8609348"/>
              <a:gd name="connsiteY3" fmla="*/ 1231113 h 1231113"/>
              <a:gd name="connsiteX4" fmla="*/ 8602755 w 8609348"/>
              <a:gd name="connsiteY4" fmla="*/ 1231113 h 1231113"/>
              <a:gd name="connsiteX5" fmla="*/ 2390 w 8609348"/>
              <a:gd name="connsiteY5" fmla="*/ 1231113 h 1231113"/>
              <a:gd name="connsiteX6" fmla="*/ 2300894 w 8609348"/>
              <a:gd name="connsiteY6" fmla="*/ 0 h 1231113"/>
              <a:gd name="connsiteX0" fmla="*/ 2299332 w 8607786"/>
              <a:gd name="connsiteY0" fmla="*/ 0 h 1231113"/>
              <a:gd name="connsiteX1" fmla="*/ 8604683 w 8607786"/>
              <a:gd name="connsiteY1" fmla="*/ 6187 h 1231113"/>
              <a:gd name="connsiteX2" fmla="*/ 8601193 w 8607786"/>
              <a:gd name="connsiteY2" fmla="*/ 770412 h 1231113"/>
              <a:gd name="connsiteX3" fmla="*/ 8601193 w 8607786"/>
              <a:gd name="connsiteY3" fmla="*/ 1231113 h 1231113"/>
              <a:gd name="connsiteX4" fmla="*/ 8601193 w 8607786"/>
              <a:gd name="connsiteY4" fmla="*/ 1231113 h 1231113"/>
              <a:gd name="connsiteX5" fmla="*/ 828 w 8607786"/>
              <a:gd name="connsiteY5" fmla="*/ 1231113 h 1231113"/>
              <a:gd name="connsiteX6" fmla="*/ 2299332 w 8607786"/>
              <a:gd name="connsiteY6" fmla="*/ 0 h 1231113"/>
              <a:gd name="connsiteX0" fmla="*/ 2298564 w 8607018"/>
              <a:gd name="connsiteY0" fmla="*/ 0 h 1231113"/>
              <a:gd name="connsiteX1" fmla="*/ 8603915 w 8607018"/>
              <a:gd name="connsiteY1" fmla="*/ 6187 h 1231113"/>
              <a:gd name="connsiteX2" fmla="*/ 8600425 w 8607018"/>
              <a:gd name="connsiteY2" fmla="*/ 770412 h 1231113"/>
              <a:gd name="connsiteX3" fmla="*/ 8600425 w 8607018"/>
              <a:gd name="connsiteY3" fmla="*/ 1231113 h 1231113"/>
              <a:gd name="connsiteX4" fmla="*/ 8600425 w 8607018"/>
              <a:gd name="connsiteY4" fmla="*/ 1231113 h 1231113"/>
              <a:gd name="connsiteX5" fmla="*/ 60 w 8607018"/>
              <a:gd name="connsiteY5" fmla="*/ 1231113 h 1231113"/>
              <a:gd name="connsiteX6" fmla="*/ 2298564 w 8607018"/>
              <a:gd name="connsiteY6" fmla="*/ 0 h 1231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7018" h="1231113">
                <a:moveTo>
                  <a:pt x="2298564" y="0"/>
                </a:moveTo>
                <a:lnTo>
                  <a:pt x="8603915" y="6187"/>
                </a:lnTo>
                <a:cubicBezTo>
                  <a:pt x="8612551" y="339562"/>
                  <a:pt x="8600425" y="590326"/>
                  <a:pt x="8600425" y="770412"/>
                </a:cubicBezTo>
                <a:lnTo>
                  <a:pt x="8600425" y="1231113"/>
                </a:lnTo>
                <a:lnTo>
                  <a:pt x="8600425" y="1231113"/>
                </a:lnTo>
                <a:lnTo>
                  <a:pt x="60" y="1231113"/>
                </a:lnTo>
                <a:cubicBezTo>
                  <a:pt x="-2693" y="979529"/>
                  <a:pt x="81279" y="0"/>
                  <a:pt x="2298564" y="0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</p:spPr>
        <p:txBody>
          <a:bodyPr rtlCol="0" anchor="t">
            <a:noAutofit/>
          </a:bodyPr>
          <a:lstStyle>
            <a:lvl1pPr marL="1371600">
              <a:lnSpc>
                <a:spcPct val="280000"/>
              </a:lnSpc>
              <a:spcBef>
                <a:spcPts val="1800"/>
              </a:spcBef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pl-PL" sz="4400">
                <a:solidFill>
                  <a:srgbClr val="FFFFFF"/>
                </a:solidFill>
              </a:rPr>
              <a:t>Kliknij, aby edytować styl</a:t>
            </a:r>
            <a:endParaRPr lang="pl-PL" sz="4400" dirty="0">
              <a:solidFill>
                <a:srgbClr val="FFFFFF"/>
              </a:solidFill>
            </a:endParaRPr>
          </a:p>
        </p:txBody>
      </p:sp>
      <p:sp>
        <p:nvSpPr>
          <p:cNvPr id="36" name="Dowolny kształt: Kształt 35">
            <a:extLst>
              <a:ext uri="{FF2B5EF4-FFF2-40B4-BE49-F238E27FC236}">
                <a16:creationId xmlns:a16="http://schemas.microsoft.com/office/drawing/2014/main" id="{9A0315CC-EC7D-4E65-936E-03F3BE220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477125" y="0"/>
            <a:ext cx="4714875" cy="6858000"/>
          </a:xfrm>
          <a:custGeom>
            <a:avLst/>
            <a:gdLst>
              <a:gd name="connsiteX0" fmla="*/ 3611850 w 4528607"/>
              <a:gd name="connsiteY0" fmla="*/ 0 h 6858000"/>
              <a:gd name="connsiteX1" fmla="*/ 4528607 w 4528607"/>
              <a:gd name="connsiteY1" fmla="*/ 0 h 6858000"/>
              <a:gd name="connsiteX2" fmla="*/ 4528607 w 4528607"/>
              <a:gd name="connsiteY2" fmla="*/ 6858000 h 6858000"/>
              <a:gd name="connsiteX3" fmla="*/ 0 w 4528607"/>
              <a:gd name="connsiteY3" fmla="*/ 6858000 h 6858000"/>
              <a:gd name="connsiteX4" fmla="*/ 157749 w 4528607"/>
              <a:gd name="connsiteY4" fmla="*/ 6846005 h 6858000"/>
              <a:gd name="connsiteX5" fmla="*/ 3612770 w 4528607"/>
              <a:gd name="connsiteY5" fmla="*/ 3017366 h 6858000"/>
              <a:gd name="connsiteX6" fmla="*/ 3611350 w 4528607"/>
              <a:gd name="connsiteY6" fmla="*/ 2961216 h 6858000"/>
              <a:gd name="connsiteX7" fmla="*/ 3611850 w 4528607"/>
              <a:gd name="connsiteY7" fmla="*/ 2961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28607" h="6858000">
                <a:moveTo>
                  <a:pt x="3611850" y="0"/>
                </a:moveTo>
                <a:lnTo>
                  <a:pt x="4528607" y="0"/>
                </a:lnTo>
                <a:lnTo>
                  <a:pt x="4528607" y="6858000"/>
                </a:lnTo>
                <a:lnTo>
                  <a:pt x="0" y="6858000"/>
                </a:lnTo>
                <a:lnTo>
                  <a:pt x="157749" y="6846005"/>
                </a:lnTo>
                <a:cubicBezTo>
                  <a:pt x="2098384" y="6648923"/>
                  <a:pt x="3612770" y="5009996"/>
                  <a:pt x="3612770" y="3017366"/>
                </a:cubicBezTo>
                <a:lnTo>
                  <a:pt x="3611350" y="2961216"/>
                </a:lnTo>
                <a:lnTo>
                  <a:pt x="3611850" y="2961216"/>
                </a:lnTo>
                <a:close/>
              </a:path>
            </a:pathLst>
          </a:custGeom>
          <a:solidFill>
            <a:schemeClr val="accent2">
              <a:lumMod val="75000"/>
              <a:alpha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dirty="0"/>
          </a:p>
        </p:txBody>
      </p:sp>
      <p:sp>
        <p:nvSpPr>
          <p:cNvPr id="6" name="Tekst — symbol zastępczy 5">
            <a:extLst>
              <a:ext uri="{FF2B5EF4-FFF2-40B4-BE49-F238E27FC236}">
                <a16:creationId xmlns:a16="http://schemas.microsoft.com/office/drawing/2014/main" id="{1DAB5A3B-4D59-4E0D-9EA9-FAFC9BFBB57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00614" y="5920740"/>
            <a:ext cx="5476512" cy="723900"/>
          </a:xfrm>
        </p:spPr>
        <p:txBody>
          <a:bodyPr rtlCol="0">
            <a:noAutofit/>
          </a:bodyPr>
          <a:lstStyle>
            <a:lvl1pPr>
              <a:buNone/>
              <a:defRPr sz="2000">
                <a:solidFill>
                  <a:schemeClr val="bg2"/>
                </a:solidFill>
              </a:defRPr>
            </a:lvl1pPr>
            <a:lvl2pPr>
              <a:buNone/>
              <a:defRPr sz="2000">
                <a:solidFill>
                  <a:schemeClr val="bg2"/>
                </a:solidFill>
              </a:defRPr>
            </a:lvl2pPr>
            <a:lvl3pPr>
              <a:buNone/>
              <a:defRPr sz="2000">
                <a:solidFill>
                  <a:schemeClr val="bg2"/>
                </a:solidFill>
              </a:defRPr>
            </a:lvl3pPr>
            <a:lvl4pPr>
              <a:buNone/>
              <a:defRPr sz="2000">
                <a:solidFill>
                  <a:schemeClr val="bg2"/>
                </a:solidFill>
              </a:defRPr>
            </a:lvl4pPr>
            <a:lvl5pPr>
              <a:buNone/>
              <a:defRPr sz="2000">
                <a:solidFill>
                  <a:schemeClr val="bg2"/>
                </a:solidFill>
              </a:defRPr>
            </a:lvl5pPr>
          </a:lstStyle>
          <a:p>
            <a:pPr lvl="0" rt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7553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Kolumna zawartośc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C51886-4F39-4E3E-948D-DBC73F267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8056"/>
            <a:ext cx="10515600" cy="1325563"/>
          </a:xfrm>
        </p:spPr>
        <p:txBody>
          <a:bodyPr rtlCol="0"/>
          <a:lstStyle/>
          <a:p>
            <a:pPr rtl="0"/>
            <a:r>
              <a:rPr lang="pl-PL"/>
              <a:t>Kliknij, aby edytować styl</a:t>
            </a:r>
          </a:p>
        </p:txBody>
      </p:sp>
      <p:sp>
        <p:nvSpPr>
          <p:cNvPr id="3" name="Tekst — symbol zastępczy 2">
            <a:extLst>
              <a:ext uri="{FF2B5EF4-FFF2-40B4-BE49-F238E27FC236}">
                <a16:creationId xmlns:a16="http://schemas.microsoft.com/office/drawing/2014/main" id="{4B2C7B2A-B6BE-46FD-9278-A5246BF7E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3200400" cy="823912"/>
          </a:xfrm>
        </p:spPr>
        <p:txBody>
          <a:bodyPr rtlCol="0"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4" name="Zawartość — symbol zastępczy 3">
            <a:extLst>
              <a:ext uri="{FF2B5EF4-FFF2-40B4-BE49-F238E27FC236}">
                <a16:creationId xmlns:a16="http://schemas.microsoft.com/office/drawing/2014/main" id="{BAE85295-E4B5-4D75-954F-B07A2F4CAB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5623"/>
            <a:ext cx="3200400" cy="3554039"/>
          </a:xfrm>
        </p:spPr>
        <p:txBody>
          <a:bodyPr rtlCol="0">
            <a:normAutofit/>
          </a:bodyPr>
          <a:lstStyle>
            <a:lvl1pPr marL="283464" indent="-283464">
              <a:defRPr sz="1400"/>
            </a:lvl1pPr>
            <a:lvl2pPr marL="283464" indent="-283464">
              <a:defRPr sz="1400"/>
            </a:lvl2pPr>
            <a:lvl3pPr marL="283464" indent="-283464">
              <a:defRPr sz="1400"/>
            </a:lvl3pPr>
            <a:lvl4pPr marL="283464" indent="-283464">
              <a:defRPr sz="1400"/>
            </a:lvl4pPr>
            <a:lvl5pPr marL="283464" indent="-283464">
              <a:defRPr sz="1400"/>
            </a:lvl5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pl-PL" dirty="0"/>
          </a:p>
        </p:txBody>
      </p:sp>
      <p:sp>
        <p:nvSpPr>
          <p:cNvPr id="5" name="Tekst — symbol zastępczy 4">
            <a:extLst>
              <a:ext uri="{FF2B5EF4-FFF2-40B4-BE49-F238E27FC236}">
                <a16:creationId xmlns:a16="http://schemas.microsoft.com/office/drawing/2014/main" id="{E687ABF0-C78D-4589-8FA5-0D6238B4B0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96597" y="1679012"/>
            <a:ext cx="3200400" cy="823912"/>
          </a:xfrm>
        </p:spPr>
        <p:txBody>
          <a:bodyPr rtlCol="0"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6" name="Zawartość — symbol zastępczy 5">
            <a:extLst>
              <a:ext uri="{FF2B5EF4-FFF2-40B4-BE49-F238E27FC236}">
                <a16:creationId xmlns:a16="http://schemas.microsoft.com/office/drawing/2014/main" id="{EC6A4064-2E0A-4FC3-837B-14EC0EF3A6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96597" y="2633472"/>
            <a:ext cx="3200400" cy="3554040"/>
          </a:xfrm>
        </p:spPr>
        <p:txBody>
          <a:bodyPr rtlCol="0">
            <a:normAutofit/>
          </a:bodyPr>
          <a:lstStyle>
            <a:lvl1pPr marL="283464" indent="-283464">
              <a:defRPr sz="1400"/>
            </a:lvl1pPr>
            <a:lvl2pPr marL="283464" indent="-283464">
              <a:defRPr sz="1400"/>
            </a:lvl2pPr>
            <a:lvl3pPr marL="283464" indent="-283464">
              <a:defRPr sz="1400"/>
            </a:lvl3pPr>
            <a:lvl4pPr marL="283464" indent="-283464">
              <a:defRPr sz="1400"/>
            </a:lvl4pPr>
            <a:lvl5pPr marL="283464" indent="-283464">
              <a:defRPr sz="1400"/>
            </a:lvl5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pl-PL" dirty="0"/>
          </a:p>
        </p:txBody>
      </p:sp>
      <p:sp>
        <p:nvSpPr>
          <p:cNvPr id="10" name="Tekst — symbol zastępczy 4">
            <a:extLst>
              <a:ext uri="{FF2B5EF4-FFF2-40B4-BE49-F238E27FC236}">
                <a16:creationId xmlns:a16="http://schemas.microsoft.com/office/drawing/2014/main" id="{255FA165-37DF-4E15-9395-3DD34C0F1CC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53406" y="1682496"/>
            <a:ext cx="3200400" cy="823912"/>
          </a:xfrm>
        </p:spPr>
        <p:txBody>
          <a:bodyPr rtlCol="0"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11" name="Zawartość — symbol zastępczy 5">
            <a:extLst>
              <a:ext uri="{FF2B5EF4-FFF2-40B4-BE49-F238E27FC236}">
                <a16:creationId xmlns:a16="http://schemas.microsoft.com/office/drawing/2014/main" id="{CAFAE5B4-E9C2-4CEE-AE3C-EAD0E422778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53406" y="2633472"/>
            <a:ext cx="3200400" cy="3554040"/>
          </a:xfrm>
        </p:spPr>
        <p:txBody>
          <a:bodyPr rtlCol="0">
            <a:normAutofit/>
          </a:bodyPr>
          <a:lstStyle>
            <a:lvl1pPr marL="283464" indent="-283464">
              <a:defRPr sz="1400"/>
            </a:lvl1pPr>
            <a:lvl2pPr marL="283464" indent="-283464">
              <a:defRPr sz="1400"/>
            </a:lvl2pPr>
            <a:lvl3pPr marL="283464" indent="-283464">
              <a:defRPr sz="1400"/>
            </a:lvl3pPr>
            <a:lvl4pPr marL="283464" indent="-283464">
              <a:defRPr sz="1400"/>
            </a:lvl4pPr>
            <a:lvl5pPr marL="283464" indent="-283464">
              <a:defRPr sz="1400"/>
            </a:lvl5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pl-PL" dirty="0"/>
          </a:p>
        </p:txBody>
      </p:sp>
      <p:sp>
        <p:nvSpPr>
          <p:cNvPr id="8" name="Stopka — symbol zastępczy 7">
            <a:extLst>
              <a:ext uri="{FF2B5EF4-FFF2-40B4-BE49-F238E27FC236}">
                <a16:creationId xmlns:a16="http://schemas.microsoft.com/office/drawing/2014/main" id="{F14EC709-AAD9-475C-AC6A-943A8E872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7" name="Data — symbol zastępczy 6">
            <a:extLst>
              <a:ext uri="{FF2B5EF4-FFF2-40B4-BE49-F238E27FC236}">
                <a16:creationId xmlns:a16="http://schemas.microsoft.com/office/drawing/2014/main" id="{38E3C169-8D29-4CC4-9581-748178F3C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pl-PL"/>
              <a:t>08.02.20XX</a:t>
            </a:r>
          </a:p>
        </p:txBody>
      </p:sp>
      <p:sp>
        <p:nvSpPr>
          <p:cNvPr id="9" name="Numer slajdu — symbol zastępczy 8">
            <a:extLst>
              <a:ext uri="{FF2B5EF4-FFF2-40B4-BE49-F238E27FC236}">
                <a16:creationId xmlns:a16="http://schemas.microsoft.com/office/drawing/2014/main" id="{020C0E3E-587D-46EB-AAF5-011C137B0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fld id="{08AB70BE-1769-45B8-85A6-0C837432C7E6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41797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_Podsumow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B8F77B68-7FA5-4C67-BB5E-544A66A74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21289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dirty="0"/>
          </a:p>
        </p:txBody>
      </p:sp>
      <p:sp>
        <p:nvSpPr>
          <p:cNvPr id="9" name="Tytuł 8">
            <a:extLst>
              <a:ext uri="{FF2B5EF4-FFF2-40B4-BE49-F238E27FC236}">
                <a16:creationId xmlns:a16="http://schemas.microsoft.com/office/drawing/2014/main" id="{0459E3D4-4913-4324-9732-B962CCA5D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443553"/>
            <a:ext cx="9914859" cy="1325880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pl-PL">
                <a:solidFill>
                  <a:srgbClr val="FFFFFF"/>
                </a:solidFill>
              </a:rPr>
              <a:t>Kliknij, aby edytować styl</a:t>
            </a:r>
            <a:endParaRPr lang="pl-PL" dirty="0">
              <a:solidFill>
                <a:srgbClr val="FFFFFF"/>
              </a:solidFill>
            </a:endParaRPr>
          </a:p>
        </p:txBody>
      </p:sp>
      <p:sp>
        <p:nvSpPr>
          <p:cNvPr id="12" name="Zawartość — symbol zastępczy 9">
            <a:extLst>
              <a:ext uri="{FF2B5EF4-FFF2-40B4-BE49-F238E27FC236}">
                <a16:creationId xmlns:a16="http://schemas.microsoft.com/office/drawing/2014/main" id="{FE71C6AE-BA35-4C02-9C7B-2A2D9775DF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709080"/>
            <a:ext cx="5868537" cy="3467881"/>
          </a:xfrm>
        </p:spPr>
        <p:txBody>
          <a:bodyPr rtlCol="0"/>
          <a:lstStyle>
            <a:lvl1pPr marL="0" indent="0">
              <a:buNone/>
              <a:defRPr baseline="0"/>
            </a:lvl1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17" name="Dowolny kształt: Kształt 16">
            <a:extLst>
              <a:ext uri="{FF2B5EF4-FFF2-40B4-BE49-F238E27FC236}">
                <a16:creationId xmlns:a16="http://schemas.microsoft.com/office/drawing/2014/main" id="{2F8E2564-CCE3-4E5F-BA7A-BE1CD195CC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844851" y="1"/>
            <a:ext cx="2347150" cy="4454343"/>
          </a:xfrm>
          <a:custGeom>
            <a:avLst/>
            <a:gdLst>
              <a:gd name="connsiteX0" fmla="*/ 2329738 w 2347151"/>
              <a:gd name="connsiteY0" fmla="*/ 0 h 4454343"/>
              <a:gd name="connsiteX1" fmla="*/ 2347151 w 2347151"/>
              <a:gd name="connsiteY1" fmla="*/ 0 h 4454343"/>
              <a:gd name="connsiteX2" fmla="*/ 2347151 w 2347151"/>
              <a:gd name="connsiteY2" fmla="*/ 4454343 h 4454343"/>
              <a:gd name="connsiteX3" fmla="*/ 2340504 w 2347151"/>
              <a:gd name="connsiteY3" fmla="*/ 4322705 h 4454343"/>
              <a:gd name="connsiteX4" fmla="*/ 134816 w 2347151"/>
              <a:gd name="connsiteY4" fmla="*/ 2130974 h 4454343"/>
              <a:gd name="connsiteX5" fmla="*/ 0 w 2347151"/>
              <a:gd name="connsiteY5" fmla="*/ 2124591 h 4454343"/>
              <a:gd name="connsiteX6" fmla="*/ 134816 w 2347151"/>
              <a:gd name="connsiteY6" fmla="*/ 2118208 h 4454343"/>
              <a:gd name="connsiteX7" fmla="*/ 2309087 w 2347151"/>
              <a:gd name="connsiteY7" fmla="*/ 141037 h 445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47151" h="4454343">
                <a:moveTo>
                  <a:pt x="2329738" y="0"/>
                </a:moveTo>
                <a:lnTo>
                  <a:pt x="2347151" y="0"/>
                </a:lnTo>
                <a:lnTo>
                  <a:pt x="2347151" y="4454343"/>
                </a:lnTo>
                <a:lnTo>
                  <a:pt x="2340504" y="4322705"/>
                </a:lnTo>
                <a:cubicBezTo>
                  <a:pt x="2222700" y="3162715"/>
                  <a:pt x="1296917" y="2241584"/>
                  <a:pt x="134816" y="2130974"/>
                </a:cubicBezTo>
                <a:lnTo>
                  <a:pt x="0" y="2124591"/>
                </a:lnTo>
                <a:lnTo>
                  <a:pt x="134816" y="2118208"/>
                </a:lnTo>
                <a:cubicBezTo>
                  <a:pt x="1224286" y="2014511"/>
                  <a:pt x="2106054" y="1198443"/>
                  <a:pt x="2309087" y="141037"/>
                </a:cubicBezTo>
                <a:close/>
              </a:path>
            </a:pathLst>
          </a:cu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pl-PL" dirty="0"/>
          </a:p>
        </p:txBody>
      </p:sp>
      <p:sp>
        <p:nvSpPr>
          <p:cNvPr id="24" name="Obraz — symbol zastępczy 23">
            <a:extLst>
              <a:ext uri="{FF2B5EF4-FFF2-40B4-BE49-F238E27FC236}">
                <a16:creationId xmlns:a16="http://schemas.microsoft.com/office/drawing/2014/main" id="{70E4796D-B53A-4567-BE9E-482FEC3EDB2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326184" y="2126134"/>
            <a:ext cx="2434622" cy="2503056"/>
          </a:xfrm>
          <a:custGeom>
            <a:avLst/>
            <a:gdLst>
              <a:gd name="connsiteX0" fmla="*/ 0 w 2434622"/>
              <a:gd name="connsiteY0" fmla="*/ 0 h 2381427"/>
              <a:gd name="connsiteX1" fmla="*/ 2434622 w 2434622"/>
              <a:gd name="connsiteY1" fmla="*/ 0 h 2381427"/>
              <a:gd name="connsiteX2" fmla="*/ 2434622 w 2434622"/>
              <a:gd name="connsiteY2" fmla="*/ 2381427 h 2381427"/>
              <a:gd name="connsiteX3" fmla="*/ 0 w 2434622"/>
              <a:gd name="connsiteY3" fmla="*/ 2381427 h 2381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4622" h="2381427">
                <a:moveTo>
                  <a:pt x="0" y="0"/>
                </a:moveTo>
                <a:lnTo>
                  <a:pt x="2434622" y="0"/>
                </a:lnTo>
                <a:lnTo>
                  <a:pt x="2434622" y="2381427"/>
                </a:lnTo>
                <a:lnTo>
                  <a:pt x="0" y="2381427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rtlCol="0">
            <a:noAutofit/>
          </a:bodyPr>
          <a:lstStyle/>
          <a:p>
            <a:pPr rtl="0"/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30" name="Obraz — symbol zastępczy 29">
            <a:extLst>
              <a:ext uri="{FF2B5EF4-FFF2-40B4-BE49-F238E27FC236}">
                <a16:creationId xmlns:a16="http://schemas.microsoft.com/office/drawing/2014/main" id="{1FD357AB-C536-40A5-BB4E-AD59A1D930C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759092" y="2118839"/>
            <a:ext cx="2432908" cy="2498880"/>
          </a:xfrm>
          <a:custGeom>
            <a:avLst/>
            <a:gdLst>
              <a:gd name="connsiteX0" fmla="*/ 0 w 2425326"/>
              <a:gd name="connsiteY0" fmla="*/ 0 h 2381426"/>
              <a:gd name="connsiteX1" fmla="*/ 254330 w 2425326"/>
              <a:gd name="connsiteY1" fmla="*/ 0 h 2381426"/>
              <a:gd name="connsiteX2" fmla="*/ 433844 w 2425326"/>
              <a:gd name="connsiteY2" fmla="*/ 25132 h 2381426"/>
              <a:gd name="connsiteX3" fmla="*/ 2424547 w 2425326"/>
              <a:gd name="connsiteY3" fmla="*/ 2186765 h 2381426"/>
              <a:gd name="connsiteX4" fmla="*/ 2425326 w 2425326"/>
              <a:gd name="connsiteY4" fmla="*/ 2202193 h 2381426"/>
              <a:gd name="connsiteX5" fmla="*/ 2425326 w 2425326"/>
              <a:gd name="connsiteY5" fmla="*/ 2381426 h 2381426"/>
              <a:gd name="connsiteX6" fmla="*/ 0 w 2425326"/>
              <a:gd name="connsiteY6" fmla="*/ 2381426 h 2381426"/>
              <a:gd name="connsiteX0" fmla="*/ 0 w 2701627"/>
              <a:gd name="connsiteY0" fmla="*/ 0 h 2419519"/>
              <a:gd name="connsiteX1" fmla="*/ 254330 w 2701627"/>
              <a:gd name="connsiteY1" fmla="*/ 0 h 2419519"/>
              <a:gd name="connsiteX2" fmla="*/ 433844 w 2701627"/>
              <a:gd name="connsiteY2" fmla="*/ 25132 h 2419519"/>
              <a:gd name="connsiteX3" fmla="*/ 2424547 w 2701627"/>
              <a:gd name="connsiteY3" fmla="*/ 2186765 h 2419519"/>
              <a:gd name="connsiteX4" fmla="*/ 2425326 w 2701627"/>
              <a:gd name="connsiteY4" fmla="*/ 2381426 h 2419519"/>
              <a:gd name="connsiteX5" fmla="*/ 0 w 2701627"/>
              <a:gd name="connsiteY5" fmla="*/ 2381426 h 2419519"/>
              <a:gd name="connsiteX6" fmla="*/ 0 w 2701627"/>
              <a:gd name="connsiteY6" fmla="*/ 0 h 2419519"/>
              <a:gd name="connsiteX0" fmla="*/ 0 w 2427563"/>
              <a:gd name="connsiteY0" fmla="*/ 0 h 2381426"/>
              <a:gd name="connsiteX1" fmla="*/ 254330 w 2427563"/>
              <a:gd name="connsiteY1" fmla="*/ 0 h 2381426"/>
              <a:gd name="connsiteX2" fmla="*/ 433844 w 2427563"/>
              <a:gd name="connsiteY2" fmla="*/ 25132 h 2381426"/>
              <a:gd name="connsiteX3" fmla="*/ 2425326 w 2427563"/>
              <a:gd name="connsiteY3" fmla="*/ 2381426 h 2381426"/>
              <a:gd name="connsiteX4" fmla="*/ 0 w 2427563"/>
              <a:gd name="connsiteY4" fmla="*/ 2381426 h 2381426"/>
              <a:gd name="connsiteX5" fmla="*/ 0 w 2427563"/>
              <a:gd name="connsiteY5" fmla="*/ 0 h 2381426"/>
              <a:gd name="connsiteX0" fmla="*/ 0 w 2425384"/>
              <a:gd name="connsiteY0" fmla="*/ 0 h 2381426"/>
              <a:gd name="connsiteX1" fmla="*/ 254330 w 2425384"/>
              <a:gd name="connsiteY1" fmla="*/ 0 h 2381426"/>
              <a:gd name="connsiteX2" fmla="*/ 433844 w 2425384"/>
              <a:gd name="connsiteY2" fmla="*/ 25132 h 2381426"/>
              <a:gd name="connsiteX3" fmla="*/ 2425326 w 2425384"/>
              <a:gd name="connsiteY3" fmla="*/ 2381426 h 2381426"/>
              <a:gd name="connsiteX4" fmla="*/ 0 w 2425384"/>
              <a:gd name="connsiteY4" fmla="*/ 2381426 h 2381426"/>
              <a:gd name="connsiteX5" fmla="*/ 0 w 2425384"/>
              <a:gd name="connsiteY5" fmla="*/ 0 h 2381426"/>
              <a:gd name="connsiteX0" fmla="*/ 0 w 2425326"/>
              <a:gd name="connsiteY0" fmla="*/ 0 h 2381426"/>
              <a:gd name="connsiteX1" fmla="*/ 254330 w 2425326"/>
              <a:gd name="connsiteY1" fmla="*/ 0 h 2381426"/>
              <a:gd name="connsiteX2" fmla="*/ 2425326 w 2425326"/>
              <a:gd name="connsiteY2" fmla="*/ 2381426 h 2381426"/>
              <a:gd name="connsiteX3" fmla="*/ 0 w 2425326"/>
              <a:gd name="connsiteY3" fmla="*/ 2381426 h 2381426"/>
              <a:gd name="connsiteX4" fmla="*/ 0 w 2425326"/>
              <a:gd name="connsiteY4" fmla="*/ 0 h 2381426"/>
              <a:gd name="connsiteX0" fmla="*/ 0 w 2425326"/>
              <a:gd name="connsiteY0" fmla="*/ 0 h 2381426"/>
              <a:gd name="connsiteX1" fmla="*/ 2425326 w 2425326"/>
              <a:gd name="connsiteY1" fmla="*/ 2381426 h 2381426"/>
              <a:gd name="connsiteX2" fmla="*/ 0 w 2425326"/>
              <a:gd name="connsiteY2" fmla="*/ 2381426 h 2381426"/>
              <a:gd name="connsiteX3" fmla="*/ 0 w 2425326"/>
              <a:gd name="connsiteY3" fmla="*/ 0 h 2381426"/>
              <a:gd name="connsiteX0" fmla="*/ 0 w 2425326"/>
              <a:gd name="connsiteY0" fmla="*/ 0 h 2381426"/>
              <a:gd name="connsiteX1" fmla="*/ 2425326 w 2425326"/>
              <a:gd name="connsiteY1" fmla="*/ 2381426 h 2381426"/>
              <a:gd name="connsiteX2" fmla="*/ 0 w 2425326"/>
              <a:gd name="connsiteY2" fmla="*/ 2381426 h 2381426"/>
              <a:gd name="connsiteX3" fmla="*/ 0 w 2425326"/>
              <a:gd name="connsiteY3" fmla="*/ 0 h 2381426"/>
              <a:gd name="connsiteX0" fmla="*/ 0 w 2425326"/>
              <a:gd name="connsiteY0" fmla="*/ 0 h 2381426"/>
              <a:gd name="connsiteX1" fmla="*/ 2425326 w 2425326"/>
              <a:gd name="connsiteY1" fmla="*/ 2381426 h 2381426"/>
              <a:gd name="connsiteX2" fmla="*/ 0 w 2425326"/>
              <a:gd name="connsiteY2" fmla="*/ 2381426 h 2381426"/>
              <a:gd name="connsiteX3" fmla="*/ 0 w 2425326"/>
              <a:gd name="connsiteY3" fmla="*/ 0 h 2381426"/>
              <a:gd name="connsiteX0" fmla="*/ 0 w 2425326"/>
              <a:gd name="connsiteY0" fmla="*/ 0 h 2381426"/>
              <a:gd name="connsiteX1" fmla="*/ 2425326 w 2425326"/>
              <a:gd name="connsiteY1" fmla="*/ 2381426 h 2381426"/>
              <a:gd name="connsiteX2" fmla="*/ 0 w 2425326"/>
              <a:gd name="connsiteY2" fmla="*/ 2381426 h 2381426"/>
              <a:gd name="connsiteX3" fmla="*/ 0 w 2425326"/>
              <a:gd name="connsiteY3" fmla="*/ 0 h 2381426"/>
              <a:gd name="connsiteX0" fmla="*/ 0 w 2425326"/>
              <a:gd name="connsiteY0" fmla="*/ 14 h 2381440"/>
              <a:gd name="connsiteX1" fmla="*/ 2425326 w 2425326"/>
              <a:gd name="connsiteY1" fmla="*/ 2381440 h 2381440"/>
              <a:gd name="connsiteX2" fmla="*/ 0 w 2425326"/>
              <a:gd name="connsiteY2" fmla="*/ 2381440 h 2381440"/>
              <a:gd name="connsiteX3" fmla="*/ 0 w 2425326"/>
              <a:gd name="connsiteY3" fmla="*/ 14 h 2381440"/>
              <a:gd name="connsiteX0" fmla="*/ 0 w 2427169"/>
              <a:gd name="connsiteY0" fmla="*/ 14 h 2381440"/>
              <a:gd name="connsiteX1" fmla="*/ 2425326 w 2427169"/>
              <a:gd name="connsiteY1" fmla="*/ 2381440 h 2381440"/>
              <a:gd name="connsiteX2" fmla="*/ 0 w 2427169"/>
              <a:gd name="connsiteY2" fmla="*/ 2381440 h 2381440"/>
              <a:gd name="connsiteX3" fmla="*/ 0 w 2427169"/>
              <a:gd name="connsiteY3" fmla="*/ 14 h 238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7169" h="2381440">
                <a:moveTo>
                  <a:pt x="0" y="14"/>
                </a:moveTo>
                <a:cubicBezTo>
                  <a:pt x="1692362" y="-4985"/>
                  <a:pt x="2470324" y="1326204"/>
                  <a:pt x="2425326" y="2381440"/>
                </a:cubicBezTo>
                <a:lnTo>
                  <a:pt x="0" y="2381440"/>
                </a:lnTo>
                <a:lnTo>
                  <a:pt x="0" y="14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pPr rtl="0"/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3" name="Stopka — symbol zastępczy 2">
            <a:extLst>
              <a:ext uri="{FF2B5EF4-FFF2-40B4-BE49-F238E27FC236}">
                <a16:creationId xmlns:a16="http://schemas.microsoft.com/office/drawing/2014/main" id="{C9753C5C-8415-4BF0-810D-A4C22F69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33" name="Obraz — symbol zastępczy 32">
            <a:extLst>
              <a:ext uri="{FF2B5EF4-FFF2-40B4-BE49-F238E27FC236}">
                <a16:creationId xmlns:a16="http://schemas.microsoft.com/office/drawing/2014/main" id="{EF54B49C-CC16-4438-9923-F41C8E75273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324344" y="4503573"/>
            <a:ext cx="2434622" cy="2354427"/>
          </a:xfrm>
          <a:custGeom>
            <a:avLst/>
            <a:gdLst>
              <a:gd name="connsiteX0" fmla="*/ 0 w 2434622"/>
              <a:gd name="connsiteY0" fmla="*/ 0 h 2381427"/>
              <a:gd name="connsiteX1" fmla="*/ 2434622 w 2434622"/>
              <a:gd name="connsiteY1" fmla="*/ 0 h 2381427"/>
              <a:gd name="connsiteX2" fmla="*/ 2434622 w 2434622"/>
              <a:gd name="connsiteY2" fmla="*/ 2381427 h 2381427"/>
              <a:gd name="connsiteX3" fmla="*/ 0 w 2434622"/>
              <a:gd name="connsiteY3" fmla="*/ 2381427 h 2381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4622" h="2381427">
                <a:moveTo>
                  <a:pt x="0" y="0"/>
                </a:moveTo>
                <a:lnTo>
                  <a:pt x="2434622" y="0"/>
                </a:lnTo>
                <a:lnTo>
                  <a:pt x="2434622" y="2381427"/>
                </a:lnTo>
                <a:lnTo>
                  <a:pt x="0" y="2381427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pPr rtl="0"/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36" name="Obraz — symbol zastępczy 35">
            <a:extLst>
              <a:ext uri="{FF2B5EF4-FFF2-40B4-BE49-F238E27FC236}">
                <a16:creationId xmlns:a16="http://schemas.microsoft.com/office/drawing/2014/main" id="{BC1AB157-27FC-4B7D-9CCA-71C57045CEE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758966" y="4507560"/>
            <a:ext cx="2434622" cy="2350439"/>
          </a:xfrm>
          <a:custGeom>
            <a:avLst/>
            <a:gdLst>
              <a:gd name="connsiteX0" fmla="*/ 0 w 2434622"/>
              <a:gd name="connsiteY0" fmla="*/ 0 h 2342635"/>
              <a:gd name="connsiteX1" fmla="*/ 2434622 w 2434622"/>
              <a:gd name="connsiteY1" fmla="*/ 0 h 2342635"/>
              <a:gd name="connsiteX2" fmla="*/ 2434622 w 2434622"/>
              <a:gd name="connsiteY2" fmla="*/ 2342635 h 2342635"/>
              <a:gd name="connsiteX3" fmla="*/ 0 w 2434622"/>
              <a:gd name="connsiteY3" fmla="*/ 2342635 h 234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4622" h="2342635">
                <a:moveTo>
                  <a:pt x="0" y="0"/>
                </a:moveTo>
                <a:lnTo>
                  <a:pt x="2434622" y="0"/>
                </a:lnTo>
                <a:lnTo>
                  <a:pt x="2434622" y="2342635"/>
                </a:lnTo>
                <a:lnTo>
                  <a:pt x="0" y="2342635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rtlCol="0">
            <a:noAutofit/>
          </a:bodyPr>
          <a:lstStyle/>
          <a:p>
            <a:pPr rtl="0"/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2" name="Data — symbol zastępczy 1">
            <a:extLst>
              <a:ext uri="{FF2B5EF4-FFF2-40B4-BE49-F238E27FC236}">
                <a16:creationId xmlns:a16="http://schemas.microsoft.com/office/drawing/2014/main" id="{2A2485D4-41D3-4182-8DFE-2E0713EC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pl-PL"/>
              <a:t>08.02.20XX</a:t>
            </a:r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545EBFEA-4321-48C4-9CA1-43517540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fld id="{08AB70BE-1769-45B8-85A6-0C837432C7E6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38389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Zamknięc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Prostokąt 6">
            <a:extLst>
              <a:ext uri="{FF2B5EF4-FFF2-40B4-BE49-F238E27FC236}">
                <a16:creationId xmlns:a16="http://schemas.microsoft.com/office/drawing/2014/main" id="{0BAB19D3-90A9-40E5-BED8-289A8919A7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dirty="0"/>
          </a:p>
        </p:txBody>
      </p:sp>
      <p:sp>
        <p:nvSpPr>
          <p:cNvPr id="9" name="Tytuł 1">
            <a:extLst>
              <a:ext uri="{FF2B5EF4-FFF2-40B4-BE49-F238E27FC236}">
                <a16:creationId xmlns:a16="http://schemas.microsoft.com/office/drawing/2014/main" id="{4AD247D9-20CF-4BAD-906D-66DB8B852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3479" y="596393"/>
            <a:ext cx="5618922" cy="1542507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pl-PL">
                <a:solidFill>
                  <a:srgbClr val="FFFFFF"/>
                </a:solidFill>
              </a:rPr>
              <a:t>Kliknij, aby edytować styl</a:t>
            </a:r>
            <a:endParaRPr lang="pl-PL" dirty="0">
              <a:solidFill>
                <a:srgbClr val="FFFFFF"/>
              </a:solidFill>
            </a:endParaRPr>
          </a:p>
        </p:txBody>
      </p:sp>
      <p:sp>
        <p:nvSpPr>
          <p:cNvPr id="16" name="Obraz — symbol zastępczy 15">
            <a:extLst>
              <a:ext uri="{FF2B5EF4-FFF2-40B4-BE49-F238E27FC236}">
                <a16:creationId xmlns:a16="http://schemas.microsoft.com/office/drawing/2014/main" id="{80E4B7A8-67F1-4290-B537-DE49AD9FBFF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5181600" cy="6857999"/>
          </a:xfrm>
          <a:custGeom>
            <a:avLst/>
            <a:gdLst>
              <a:gd name="connsiteX0" fmla="*/ 0 w 5181600"/>
              <a:gd name="connsiteY0" fmla="*/ 0 h 6857999"/>
              <a:gd name="connsiteX1" fmla="*/ 5181600 w 5181600"/>
              <a:gd name="connsiteY1" fmla="*/ 0 h 6857999"/>
              <a:gd name="connsiteX2" fmla="*/ 5181600 w 5181600"/>
              <a:gd name="connsiteY2" fmla="*/ 4504871 h 6857999"/>
              <a:gd name="connsiteX3" fmla="*/ 5181598 w 5181600"/>
              <a:gd name="connsiteY3" fmla="*/ 4504830 h 6857999"/>
              <a:gd name="connsiteX4" fmla="*/ 5175215 w 5181600"/>
              <a:gd name="connsiteY4" fmla="*/ 4639646 h 6857999"/>
              <a:gd name="connsiteX5" fmla="*/ 2983485 w 5181600"/>
              <a:gd name="connsiteY5" fmla="*/ 6845334 h 6857999"/>
              <a:gd name="connsiteX6" fmla="*/ 2749639 w 5181600"/>
              <a:gd name="connsiteY6" fmla="*/ 6857142 h 6857999"/>
              <a:gd name="connsiteX7" fmla="*/ 2749639 w 5181600"/>
              <a:gd name="connsiteY7" fmla="*/ 6857999 h 6857999"/>
              <a:gd name="connsiteX8" fmla="*/ 0 w 5181600"/>
              <a:gd name="connsiteY8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1600" h="6857999">
                <a:moveTo>
                  <a:pt x="0" y="0"/>
                </a:moveTo>
                <a:lnTo>
                  <a:pt x="5181600" y="0"/>
                </a:lnTo>
                <a:lnTo>
                  <a:pt x="5181600" y="4504871"/>
                </a:lnTo>
                <a:lnTo>
                  <a:pt x="5181598" y="4504830"/>
                </a:lnTo>
                <a:lnTo>
                  <a:pt x="5175215" y="4639646"/>
                </a:lnTo>
                <a:cubicBezTo>
                  <a:pt x="5064605" y="5801747"/>
                  <a:pt x="4143475" y="6727530"/>
                  <a:pt x="2983485" y="6845334"/>
                </a:cubicBezTo>
                <a:lnTo>
                  <a:pt x="2749639" y="6857142"/>
                </a:lnTo>
                <a:lnTo>
                  <a:pt x="2749639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rtlCol="0">
            <a:noAutofit/>
          </a:bodyPr>
          <a:lstStyle/>
          <a:p>
            <a:pPr rtl="0"/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13" name="Zawartość — symbol zastępczy 2">
            <a:extLst>
              <a:ext uri="{FF2B5EF4-FFF2-40B4-BE49-F238E27FC236}">
                <a16:creationId xmlns:a16="http://schemas.microsoft.com/office/drawing/2014/main" id="{E5EAFE93-40B7-4FF8-BEE7-E39911ECD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3478" y="2138901"/>
            <a:ext cx="5618922" cy="4033299"/>
          </a:xfrm>
        </p:spPr>
        <p:txBody>
          <a:bodyPr rtlCol="0">
            <a:normAutofit/>
          </a:bodyPr>
          <a:lstStyle>
            <a:lvl1pPr>
              <a:buNone/>
              <a:defRPr>
                <a:solidFill>
                  <a:schemeClr val="bg2"/>
                </a:solidFill>
              </a:defRPr>
            </a:lvl1pPr>
          </a:lstStyle>
          <a:p>
            <a:pPr lvl="0" rtl="0"/>
            <a:r>
              <a:rPr lang="pl-PL">
                <a:solidFill>
                  <a:srgbClr val="FFFFFF"/>
                </a:solidFill>
              </a:rPr>
              <a:t>Kliknij, aby edytować style wzorca tekstu</a:t>
            </a:r>
          </a:p>
        </p:txBody>
      </p:sp>
      <p:sp>
        <p:nvSpPr>
          <p:cNvPr id="14" name="Dowolny kształt: Kształt 13">
            <a:extLst>
              <a:ext uri="{FF2B5EF4-FFF2-40B4-BE49-F238E27FC236}">
                <a16:creationId xmlns:a16="http://schemas.microsoft.com/office/drawing/2014/main" id="{C752B41F-4B4E-4E1F-9191-6BB3F421ED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4005014" y="3249456"/>
            <a:ext cx="2353172" cy="4863918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pl-PL" dirty="0"/>
          </a:p>
        </p:txBody>
      </p:sp>
      <p:sp>
        <p:nvSpPr>
          <p:cNvPr id="18" name="Dowolny kształt: Kształt 17">
            <a:extLst>
              <a:ext uri="{FF2B5EF4-FFF2-40B4-BE49-F238E27FC236}">
                <a16:creationId xmlns:a16="http://schemas.microsoft.com/office/drawing/2014/main" id="{E3EFD1DB-7478-445F-ACEF-64BE4DFEC8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4005012" y="3249456"/>
            <a:ext cx="2353172" cy="4863918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pl-PL" dirty="0"/>
          </a:p>
        </p:txBody>
      </p:sp>
      <p:sp>
        <p:nvSpPr>
          <p:cNvPr id="3" name="Stopka — symbol zastępczy 2">
            <a:extLst>
              <a:ext uri="{FF2B5EF4-FFF2-40B4-BE49-F238E27FC236}">
                <a16:creationId xmlns:a16="http://schemas.microsoft.com/office/drawing/2014/main" id="{C9753C5C-8415-4BF0-810D-A4C22F69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pl-PL"/>
              <a:t>Przykładowy tekst stopki</a:t>
            </a:r>
          </a:p>
        </p:txBody>
      </p:sp>
      <p:sp>
        <p:nvSpPr>
          <p:cNvPr id="2" name="Data — symbol zastępczy 1">
            <a:extLst>
              <a:ext uri="{FF2B5EF4-FFF2-40B4-BE49-F238E27FC236}">
                <a16:creationId xmlns:a16="http://schemas.microsoft.com/office/drawing/2014/main" id="{2A2485D4-41D3-4182-8DFE-2E0713EC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pl-PL"/>
              <a:t>08.02.20XX</a:t>
            </a:r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545EBFEA-4321-48C4-9CA1-43517540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fld id="{08AB70BE-1769-45B8-85A6-0C837432C7E6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8600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a — symbol zastępczy 1">
            <a:extLst>
              <a:ext uri="{FF2B5EF4-FFF2-40B4-BE49-F238E27FC236}">
                <a16:creationId xmlns:a16="http://schemas.microsoft.com/office/drawing/2014/main" id="{2A2485D4-41D3-4182-8DFE-2E0713EC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pl-PL"/>
              <a:t>08.02.20XX</a:t>
            </a:r>
          </a:p>
        </p:txBody>
      </p:sp>
      <p:sp>
        <p:nvSpPr>
          <p:cNvPr id="3" name="Stopka — symbol zastępczy 2">
            <a:extLst>
              <a:ext uri="{FF2B5EF4-FFF2-40B4-BE49-F238E27FC236}">
                <a16:creationId xmlns:a16="http://schemas.microsoft.com/office/drawing/2014/main" id="{C9753C5C-8415-4BF0-810D-A4C22F69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545EBFEA-4321-48C4-9CA1-43517540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fld id="{08AB70BE-1769-45B8-85A6-0C837432C7E6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A2D13D15-77CA-4B50-9E08-0F58009A8E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7635" y="4626592"/>
            <a:ext cx="8600365" cy="1224926"/>
          </a:xfrm>
        </p:spPr>
        <p:txBody>
          <a:bodyPr rtlCol="0" anchor="b">
            <a:noAutofit/>
          </a:bodyPr>
          <a:lstStyle/>
          <a:p>
            <a:pPr rtl="0"/>
            <a:r>
              <a:rPr lang="pl-PL" sz="4400">
                <a:solidFill>
                  <a:srgbClr val="FFFFFF"/>
                </a:solidFill>
              </a:rPr>
              <a:t>Kliknij, aby edytować styl</a:t>
            </a:r>
            <a:endParaRPr lang="pl-PL" sz="4400" dirty="0">
              <a:solidFill>
                <a:srgbClr val="FFFFFF"/>
              </a:solidFill>
            </a:endParaRPr>
          </a:p>
        </p:txBody>
      </p:sp>
      <p:sp>
        <p:nvSpPr>
          <p:cNvPr id="11" name="Podtytuł 2">
            <a:extLst>
              <a:ext uri="{FF2B5EF4-FFF2-40B4-BE49-F238E27FC236}">
                <a16:creationId xmlns:a16="http://schemas.microsoft.com/office/drawing/2014/main" id="{FBB8E73D-B3E6-4E0A-8295-A9EB157228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67636" y="5936776"/>
            <a:ext cx="6660107" cy="625497"/>
          </a:xfrm>
        </p:spPr>
        <p:txBody>
          <a:bodyPr rtlCol="0">
            <a:normAutofit/>
          </a:bodyPr>
          <a:lstStyle/>
          <a:p>
            <a:pPr rtl="0"/>
            <a:r>
              <a:rPr lang="pl-PL" sz="1400">
                <a:solidFill>
                  <a:srgbClr val="FFFFFF"/>
                </a:solidFill>
              </a:rPr>
              <a:t>Kliknij, aby edytować styl wzorca podtytułu</a:t>
            </a:r>
            <a:endParaRPr lang="pl-PL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9899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DD9960-406F-4187-A0E6-BD19C6840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9326" y="919716"/>
            <a:ext cx="8504275" cy="3551275"/>
          </a:xfrm>
        </p:spPr>
        <p:txBody>
          <a:bodyPr rtlCol="0" anchor="b">
            <a:normAutofit/>
          </a:bodyPr>
          <a:lstStyle>
            <a:lvl1pPr algn="l">
              <a:lnSpc>
                <a:spcPct val="100000"/>
              </a:lnSpc>
              <a:defRPr sz="5400"/>
            </a:lvl1pPr>
          </a:lstStyle>
          <a:p>
            <a:pPr rtl="0"/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427E7FE-647D-4B2F-BA13-AB3ED4C5CF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9326" y="4795284"/>
            <a:ext cx="8504275" cy="1084522"/>
          </a:xfrm>
        </p:spPr>
        <p:txBody>
          <a:bodyPr rtlCol="0">
            <a:normAutofit/>
          </a:bodyPr>
          <a:lstStyle>
            <a:lvl1pPr marL="0" indent="0" algn="l">
              <a:lnSpc>
                <a:spcPct val="120000"/>
              </a:lnSpc>
              <a:buNone/>
              <a:defRPr sz="16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l-PL"/>
              <a:t>Kliknij, aby edytować styl wzorca podtytułu</a:t>
            </a:r>
            <a:endParaRPr lang="pl-PL" dirty="0"/>
          </a:p>
        </p:txBody>
      </p:sp>
      <p:sp>
        <p:nvSpPr>
          <p:cNvPr id="4" name="Data — symbol zastępczy 3">
            <a:extLst>
              <a:ext uri="{FF2B5EF4-FFF2-40B4-BE49-F238E27FC236}">
                <a16:creationId xmlns:a16="http://schemas.microsoft.com/office/drawing/2014/main" id="{BA5EF785-E0A7-4496-A5BA-49B0156F26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64706" y="6433202"/>
            <a:ext cx="2426446" cy="367841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pl-PL"/>
              <a:t>08.02.20XX</a:t>
            </a:r>
          </a:p>
        </p:txBody>
      </p:sp>
      <p:sp>
        <p:nvSpPr>
          <p:cNvPr id="5" name="Stopka — symbol zastępczy 4">
            <a:extLst>
              <a:ext uri="{FF2B5EF4-FFF2-40B4-BE49-F238E27FC236}">
                <a16:creationId xmlns:a16="http://schemas.microsoft.com/office/drawing/2014/main" id="{4742C627-38A1-4A14-8822-D8D33751C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6" name="Numer slajdu — symbol zastępczy 5">
            <a:extLst>
              <a:ext uri="{FF2B5EF4-FFF2-40B4-BE49-F238E27FC236}">
                <a16:creationId xmlns:a16="http://schemas.microsoft.com/office/drawing/2014/main" id="{2EEBE346-5F34-48CD-8928-DA8567AED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2" y="6433203"/>
            <a:ext cx="702781" cy="367842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fld id="{08AB70BE-1769-45B8-85A6-0C837432C7E6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637087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F8A94B-011C-4B13-8C12-E91BF7A40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320800"/>
            <a:ext cx="9144000" cy="3095813"/>
          </a:xfrm>
        </p:spPr>
        <p:txBody>
          <a:bodyPr rtlCol="0" anchor="b">
            <a:normAutofit/>
          </a:bodyPr>
          <a:lstStyle>
            <a:lvl1pPr>
              <a:defRPr sz="5400"/>
            </a:lvl1pPr>
          </a:lstStyle>
          <a:p>
            <a:pPr rtl="0"/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Tekst — symbol zastępczy 2">
            <a:extLst>
              <a:ext uri="{FF2B5EF4-FFF2-40B4-BE49-F238E27FC236}">
                <a16:creationId xmlns:a16="http://schemas.microsoft.com/office/drawing/2014/main" id="{9716D5F3-887C-4A8F-842A-0294A9FB08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3999" y="4589463"/>
            <a:ext cx="9144001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4" name="Data — symbol zastępczy 3">
            <a:extLst>
              <a:ext uri="{FF2B5EF4-FFF2-40B4-BE49-F238E27FC236}">
                <a16:creationId xmlns:a16="http://schemas.microsoft.com/office/drawing/2014/main" id="{2B94588B-131A-42F3-B76C-62BD65E48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pl-PL"/>
              <a:t>08.02.20XX</a:t>
            </a:r>
          </a:p>
        </p:txBody>
      </p:sp>
      <p:sp>
        <p:nvSpPr>
          <p:cNvPr id="5" name="Stopka — symbol zastępczy 4">
            <a:extLst>
              <a:ext uri="{FF2B5EF4-FFF2-40B4-BE49-F238E27FC236}">
                <a16:creationId xmlns:a16="http://schemas.microsoft.com/office/drawing/2014/main" id="{E111AB28-20BD-4CD8-9840-985C3EDBA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6" name="Numer slajdu — symbol zastępczy 5">
            <a:extLst>
              <a:ext uri="{FF2B5EF4-FFF2-40B4-BE49-F238E27FC236}">
                <a16:creationId xmlns:a16="http://schemas.microsoft.com/office/drawing/2014/main" id="{E753C85C-3801-46F0-A100-616F5F2F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fld id="{08AB70BE-1769-45B8-85A6-0C837432C7E6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100162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F5CB06-0454-4BF1-8011-F8B1A9595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/>
              <a:t>Kliknij, aby edytować styl</a:t>
            </a:r>
          </a:p>
        </p:txBody>
      </p:sp>
      <p:sp>
        <p:nvSpPr>
          <p:cNvPr id="3" name="Zawartość — symbol zastępczy 2">
            <a:extLst>
              <a:ext uri="{FF2B5EF4-FFF2-40B4-BE49-F238E27FC236}">
                <a16:creationId xmlns:a16="http://schemas.microsoft.com/office/drawing/2014/main" id="{5F920A70-D33B-4461-B74C-3F59ADB161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08813" y="2163725"/>
            <a:ext cx="4610986" cy="4013237"/>
          </a:xfrm>
        </p:spPr>
        <p:txBody>
          <a:bodyPr rtlCol="0"/>
          <a:lstStyle/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pl-PL" dirty="0"/>
          </a:p>
        </p:txBody>
      </p:sp>
      <p:sp>
        <p:nvSpPr>
          <p:cNvPr id="4" name="Zawartość — symbol zastępczy 3">
            <a:extLst>
              <a:ext uri="{FF2B5EF4-FFF2-40B4-BE49-F238E27FC236}">
                <a16:creationId xmlns:a16="http://schemas.microsoft.com/office/drawing/2014/main" id="{1881BDF9-836E-431C-8EFA-417A9BEE9F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7260" y="2163725"/>
            <a:ext cx="4853763" cy="4013238"/>
          </a:xfrm>
        </p:spPr>
        <p:txBody>
          <a:bodyPr rtlCol="0"/>
          <a:lstStyle/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pl-PL" dirty="0"/>
          </a:p>
        </p:txBody>
      </p:sp>
      <p:sp>
        <p:nvSpPr>
          <p:cNvPr id="5" name="Data — symbol zastępczy 4">
            <a:extLst>
              <a:ext uri="{FF2B5EF4-FFF2-40B4-BE49-F238E27FC236}">
                <a16:creationId xmlns:a16="http://schemas.microsoft.com/office/drawing/2014/main" id="{7CBD9F59-B591-4E2F-899E-3CA78CE82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pl-PL"/>
              <a:t>08.02.20XX</a:t>
            </a:r>
          </a:p>
        </p:txBody>
      </p:sp>
      <p:sp>
        <p:nvSpPr>
          <p:cNvPr id="6" name="Stopka — symbol zastępczy 5">
            <a:extLst>
              <a:ext uri="{FF2B5EF4-FFF2-40B4-BE49-F238E27FC236}">
                <a16:creationId xmlns:a16="http://schemas.microsoft.com/office/drawing/2014/main" id="{046CFD12-B3EC-432C-B264-8AB571CAA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7" name="Numer slajdu — symbol zastępczy 6">
            <a:extLst>
              <a:ext uri="{FF2B5EF4-FFF2-40B4-BE49-F238E27FC236}">
                <a16:creationId xmlns:a16="http://schemas.microsoft.com/office/drawing/2014/main" id="{48F3CBBA-71B3-4857-80E7-525E89FD9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fld id="{08AB70BE-1769-45B8-85A6-0C837432C7E6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121288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A3E062-B7F5-4D30-B416-1BBB4A7D0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/>
              <a:t>Kliknij, aby edytować styl</a:t>
            </a:r>
          </a:p>
        </p:txBody>
      </p:sp>
      <p:sp>
        <p:nvSpPr>
          <p:cNvPr id="3" name="Data — symbol zastępczy 2">
            <a:extLst>
              <a:ext uri="{FF2B5EF4-FFF2-40B4-BE49-F238E27FC236}">
                <a16:creationId xmlns:a16="http://schemas.microsoft.com/office/drawing/2014/main" id="{31BDFF7A-EBD3-4FEB-8451-5D7355069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pl-PL"/>
              <a:t>08.02.20XX</a:t>
            </a:r>
          </a:p>
        </p:txBody>
      </p:sp>
      <p:sp>
        <p:nvSpPr>
          <p:cNvPr id="4" name="Stopka — symbol zastępczy 3">
            <a:extLst>
              <a:ext uri="{FF2B5EF4-FFF2-40B4-BE49-F238E27FC236}">
                <a16:creationId xmlns:a16="http://schemas.microsoft.com/office/drawing/2014/main" id="{08F54A2D-2C4B-4E1D-AC16-E3B1F1DDB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5" name="Numer slajdu — symbol zastępczy 4">
            <a:extLst>
              <a:ext uri="{FF2B5EF4-FFF2-40B4-BE49-F238E27FC236}">
                <a16:creationId xmlns:a16="http://schemas.microsoft.com/office/drawing/2014/main" id="{2C11F373-DB96-4AEA-8E3E-7EDEA213D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fld id="{08AB70BE-1769-45B8-85A6-0C837432C7E6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215713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E09F8C-8071-4BE5-AD6F-C98F481D1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pl-PL"/>
              <a:t>Kliknij, aby edytować styl</a:t>
            </a:r>
          </a:p>
        </p:txBody>
      </p:sp>
      <p:sp>
        <p:nvSpPr>
          <p:cNvPr id="3" name="Zawartość — symbol zastępczy 2">
            <a:extLst>
              <a:ext uri="{FF2B5EF4-FFF2-40B4-BE49-F238E27FC236}">
                <a16:creationId xmlns:a16="http://schemas.microsoft.com/office/drawing/2014/main" id="{634135B3-14BA-4A88-B6B3-88B77B1C6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</a:p>
        </p:txBody>
      </p:sp>
      <p:sp>
        <p:nvSpPr>
          <p:cNvPr id="4" name="Tekst — symbol zastępczy 3">
            <a:extLst>
              <a:ext uri="{FF2B5EF4-FFF2-40B4-BE49-F238E27FC236}">
                <a16:creationId xmlns:a16="http://schemas.microsoft.com/office/drawing/2014/main" id="{377C3A4D-5B69-44B4-B17F-770E83F008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5" name="Data — symbol zastępczy 4">
            <a:extLst>
              <a:ext uri="{FF2B5EF4-FFF2-40B4-BE49-F238E27FC236}">
                <a16:creationId xmlns:a16="http://schemas.microsoft.com/office/drawing/2014/main" id="{B4F1C41D-2A59-4512-8034-6DB705787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pl-PL"/>
              <a:t>08.02.20XX</a:t>
            </a:r>
          </a:p>
        </p:txBody>
      </p:sp>
      <p:sp>
        <p:nvSpPr>
          <p:cNvPr id="6" name="Stopka — symbol zastępczy 5">
            <a:extLst>
              <a:ext uri="{FF2B5EF4-FFF2-40B4-BE49-F238E27FC236}">
                <a16:creationId xmlns:a16="http://schemas.microsoft.com/office/drawing/2014/main" id="{BD85C494-778C-4EE6-9402-242E1CDD9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7" name="Numer slajdu — symbol zastępczy 6">
            <a:extLst>
              <a:ext uri="{FF2B5EF4-FFF2-40B4-BE49-F238E27FC236}">
                <a16:creationId xmlns:a16="http://schemas.microsoft.com/office/drawing/2014/main" id="{6F5677B9-C338-4033-9AFE-B8B81C5D8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fld id="{08AB70BE-1769-45B8-85A6-0C837432C7E6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77147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AB77DE-4C2E-476F-A419-57470FB66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pl-PL"/>
              <a:t>Kliknij, aby edytować styl</a:t>
            </a:r>
          </a:p>
        </p:txBody>
      </p:sp>
      <p:sp>
        <p:nvSpPr>
          <p:cNvPr id="3" name="Obraz — symbol zastępczy 2">
            <a:extLst>
              <a:ext uri="{FF2B5EF4-FFF2-40B4-BE49-F238E27FC236}">
                <a16:creationId xmlns:a16="http://schemas.microsoft.com/office/drawing/2014/main" id="{9A9FD1A0-93AE-469A-ADDF-2453B64CAA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l-PL"/>
              <a:t>Kliknij ikonę, aby dodać obraz</a:t>
            </a:r>
          </a:p>
        </p:txBody>
      </p:sp>
      <p:sp>
        <p:nvSpPr>
          <p:cNvPr id="4" name="Tekst — symbol zastępczy 3">
            <a:extLst>
              <a:ext uri="{FF2B5EF4-FFF2-40B4-BE49-F238E27FC236}">
                <a16:creationId xmlns:a16="http://schemas.microsoft.com/office/drawing/2014/main" id="{DC119C9C-EF97-4910-9419-6D7202609E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5" name="Data — symbol zastępczy 4">
            <a:extLst>
              <a:ext uri="{FF2B5EF4-FFF2-40B4-BE49-F238E27FC236}">
                <a16:creationId xmlns:a16="http://schemas.microsoft.com/office/drawing/2014/main" id="{C7A87172-A64E-4C38-82ED-2A7050B0F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pl-PL"/>
              <a:t>08.02.20XX</a:t>
            </a:r>
          </a:p>
        </p:txBody>
      </p:sp>
      <p:sp>
        <p:nvSpPr>
          <p:cNvPr id="6" name="Stopka — symbol zastępczy 5">
            <a:extLst>
              <a:ext uri="{FF2B5EF4-FFF2-40B4-BE49-F238E27FC236}">
                <a16:creationId xmlns:a16="http://schemas.microsoft.com/office/drawing/2014/main" id="{BC0C3E24-28E2-4512-BEA0-DAEC5E846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7" name="Numer slajdu — symbol zastępczy 6">
            <a:extLst>
              <a:ext uri="{FF2B5EF4-FFF2-40B4-BE49-F238E27FC236}">
                <a16:creationId xmlns:a16="http://schemas.microsoft.com/office/drawing/2014/main" id="{01F04F0D-DA84-434D-B136-BEE9FD80A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fld id="{08AB70BE-1769-45B8-85A6-0C837432C7E6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47360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la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ostokąt 15">
            <a:extLst>
              <a:ext uri="{FF2B5EF4-FFF2-40B4-BE49-F238E27FC236}">
                <a16:creationId xmlns:a16="http://schemas.microsoft.com/office/drawing/2014/main" id="{E6C91E54-DBE4-467A-A827-2C5C88E612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880244"/>
            <a:ext cx="12192000" cy="3977756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dirty="0"/>
          </a:p>
        </p:txBody>
      </p:sp>
      <p:sp>
        <p:nvSpPr>
          <p:cNvPr id="18" name="Tytuł 1">
            <a:extLst>
              <a:ext uri="{FF2B5EF4-FFF2-40B4-BE49-F238E27FC236}">
                <a16:creationId xmlns:a16="http://schemas.microsoft.com/office/drawing/2014/main" id="{DBAED78D-8293-4554-BA23-D14EC617A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525440"/>
            <a:ext cx="5390983" cy="1963318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pl-PL">
                <a:solidFill>
                  <a:srgbClr val="FFFFFF"/>
                </a:solidFill>
              </a:rPr>
              <a:t>Kliknij, aby edytować styl</a:t>
            </a:r>
            <a:endParaRPr lang="pl-PL" dirty="0">
              <a:solidFill>
                <a:srgbClr val="FFFFFF"/>
              </a:solidFill>
            </a:endParaRPr>
          </a:p>
        </p:txBody>
      </p:sp>
      <p:sp>
        <p:nvSpPr>
          <p:cNvPr id="20" name="Zawartość — symbol zastępczy 2">
            <a:extLst>
              <a:ext uri="{FF2B5EF4-FFF2-40B4-BE49-F238E27FC236}">
                <a16:creationId xmlns:a16="http://schemas.microsoft.com/office/drawing/2014/main" id="{A9EFAE44-6509-43CD-AB03-7B4944875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3377821"/>
            <a:ext cx="5181600" cy="279914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3" name="Stopka — symbol zastępczy 2">
            <a:extLst>
              <a:ext uri="{FF2B5EF4-FFF2-40B4-BE49-F238E27FC236}">
                <a16:creationId xmlns:a16="http://schemas.microsoft.com/office/drawing/2014/main" id="{C9753C5C-8415-4BF0-810D-A4C22F69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24" name="Obraz — symbol zastępczy 23">
            <a:extLst>
              <a:ext uri="{FF2B5EF4-FFF2-40B4-BE49-F238E27FC236}">
                <a16:creationId xmlns:a16="http://schemas.microsoft.com/office/drawing/2014/main" id="{D5749D8A-F20A-4228-9136-5891AE0352B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514166" y="-1798"/>
            <a:ext cx="2846566" cy="2872294"/>
          </a:xfrm>
          <a:custGeom>
            <a:avLst/>
            <a:gdLst>
              <a:gd name="connsiteX0" fmla="*/ 2797 w 2846566"/>
              <a:gd name="connsiteY0" fmla="*/ 0 h 2838450"/>
              <a:gd name="connsiteX1" fmla="*/ 2846566 w 2846566"/>
              <a:gd name="connsiteY1" fmla="*/ 0 h 2838450"/>
              <a:gd name="connsiteX2" fmla="*/ 2846566 w 2846566"/>
              <a:gd name="connsiteY2" fmla="*/ 2838450 h 2838450"/>
              <a:gd name="connsiteX3" fmla="*/ 2091122 w 2846566"/>
              <a:gd name="connsiteY3" fmla="*/ 2838450 h 2838450"/>
              <a:gd name="connsiteX4" fmla="*/ 1974232 w 2846566"/>
              <a:gd name="connsiteY4" fmla="*/ 2820914 h 2838450"/>
              <a:gd name="connsiteX5" fmla="*/ 0 w 2846566"/>
              <a:gd name="connsiteY5" fmla="*/ 404262 h 2838450"/>
              <a:gd name="connsiteX6" fmla="*/ 2797 w 2846566"/>
              <a:gd name="connsiteY6" fmla="*/ 293225 h 2838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46566" h="2838450">
                <a:moveTo>
                  <a:pt x="2797" y="0"/>
                </a:moveTo>
                <a:lnTo>
                  <a:pt x="2846566" y="0"/>
                </a:lnTo>
                <a:lnTo>
                  <a:pt x="2846566" y="2838450"/>
                </a:lnTo>
                <a:lnTo>
                  <a:pt x="2091122" y="2838450"/>
                </a:lnTo>
                <a:lnTo>
                  <a:pt x="1974232" y="2820914"/>
                </a:lnTo>
                <a:cubicBezTo>
                  <a:pt x="848632" y="2597020"/>
                  <a:pt x="0" y="1600146"/>
                  <a:pt x="0" y="404262"/>
                </a:cubicBezTo>
                <a:lnTo>
                  <a:pt x="2797" y="293225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rtlCol="0">
            <a:noAutofit/>
          </a:bodyPr>
          <a:lstStyle>
            <a:lvl1pPr algn="r">
              <a:defRPr/>
            </a:lvl1pPr>
          </a:lstStyle>
          <a:p>
            <a:pPr rtl="0"/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27" name="Obraz — symbol zastępczy 26">
            <a:extLst>
              <a:ext uri="{FF2B5EF4-FFF2-40B4-BE49-F238E27FC236}">
                <a16:creationId xmlns:a16="http://schemas.microsoft.com/office/drawing/2014/main" id="{4A3C6DC1-25FD-4947-8211-89B20E599AE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360733" y="-1798"/>
            <a:ext cx="2826990" cy="2854594"/>
          </a:xfrm>
          <a:custGeom>
            <a:avLst/>
            <a:gdLst>
              <a:gd name="connsiteX0" fmla="*/ 0 w 2826990"/>
              <a:gd name="connsiteY0" fmla="*/ 0 h 2854594"/>
              <a:gd name="connsiteX1" fmla="*/ 2826990 w 2826990"/>
              <a:gd name="connsiteY1" fmla="*/ 0 h 2854594"/>
              <a:gd name="connsiteX2" fmla="*/ 2826990 w 2826990"/>
              <a:gd name="connsiteY2" fmla="*/ 2854594 h 2854594"/>
              <a:gd name="connsiteX3" fmla="*/ 0 w 2826990"/>
              <a:gd name="connsiteY3" fmla="*/ 2854594 h 2854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6990" h="2854594">
                <a:moveTo>
                  <a:pt x="0" y="0"/>
                </a:moveTo>
                <a:lnTo>
                  <a:pt x="2826990" y="0"/>
                </a:lnTo>
                <a:lnTo>
                  <a:pt x="2826990" y="2854594"/>
                </a:lnTo>
                <a:lnTo>
                  <a:pt x="0" y="2854594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pPr rtl="0"/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30" name="Obraz — symbol zastępczy 29">
            <a:extLst>
              <a:ext uri="{FF2B5EF4-FFF2-40B4-BE49-F238E27FC236}">
                <a16:creationId xmlns:a16="http://schemas.microsoft.com/office/drawing/2014/main" id="{53C819AA-E73C-44C7-9928-5E1A8A22BC5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514169" y="2856391"/>
            <a:ext cx="2846565" cy="4001609"/>
          </a:xfrm>
          <a:custGeom>
            <a:avLst/>
            <a:gdLst>
              <a:gd name="connsiteX0" fmla="*/ 2436721 w 2846565"/>
              <a:gd name="connsiteY0" fmla="*/ 0 h 4001609"/>
              <a:gd name="connsiteX1" fmla="*/ 2846565 w 2846565"/>
              <a:gd name="connsiteY1" fmla="*/ 0 h 4001609"/>
              <a:gd name="connsiteX2" fmla="*/ 2846565 w 2846565"/>
              <a:gd name="connsiteY2" fmla="*/ 4001609 h 4001609"/>
              <a:gd name="connsiteX3" fmla="*/ 2796 w 2846565"/>
              <a:gd name="connsiteY3" fmla="*/ 4001608 h 4001609"/>
              <a:gd name="connsiteX4" fmla="*/ 2796 w 2846565"/>
              <a:gd name="connsiteY4" fmla="*/ 2564348 h 4001609"/>
              <a:gd name="connsiteX5" fmla="*/ 0 w 2846565"/>
              <a:gd name="connsiteY5" fmla="*/ 2453758 h 4001609"/>
              <a:gd name="connsiteX6" fmla="*/ 2202875 w 2846565"/>
              <a:gd name="connsiteY6" fmla="*/ 12668 h 4001609"/>
              <a:gd name="connsiteX7" fmla="*/ 2436721 w 2846565"/>
              <a:gd name="connsiteY7" fmla="*/ 860 h 4001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46565" h="4001609">
                <a:moveTo>
                  <a:pt x="2436721" y="0"/>
                </a:moveTo>
                <a:lnTo>
                  <a:pt x="2846565" y="0"/>
                </a:lnTo>
                <a:lnTo>
                  <a:pt x="2846565" y="4001609"/>
                </a:lnTo>
                <a:lnTo>
                  <a:pt x="2796" y="4001608"/>
                </a:lnTo>
                <a:lnTo>
                  <a:pt x="2796" y="2564348"/>
                </a:lnTo>
                <a:lnTo>
                  <a:pt x="0" y="2453758"/>
                </a:lnTo>
                <a:cubicBezTo>
                  <a:pt x="0" y="1183283"/>
                  <a:pt x="965553" y="138326"/>
                  <a:pt x="2202875" y="12668"/>
                </a:cubicBezTo>
                <a:lnTo>
                  <a:pt x="2436721" y="86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>
            <a:lvl1pPr algn="r">
              <a:defRPr/>
            </a:lvl1pPr>
          </a:lstStyle>
          <a:p>
            <a:pPr rtl="0"/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33" name="Obraz — symbol zastępczy 32">
            <a:extLst>
              <a:ext uri="{FF2B5EF4-FFF2-40B4-BE49-F238E27FC236}">
                <a16:creationId xmlns:a16="http://schemas.microsoft.com/office/drawing/2014/main" id="{64635F40-0058-44E0-95CD-8FFAE187647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356456" y="2828943"/>
            <a:ext cx="2835544" cy="4038805"/>
          </a:xfrm>
          <a:custGeom>
            <a:avLst/>
            <a:gdLst>
              <a:gd name="connsiteX0" fmla="*/ 0 w 2835544"/>
              <a:gd name="connsiteY0" fmla="*/ 0 h 4038805"/>
              <a:gd name="connsiteX1" fmla="*/ 2835544 w 2835544"/>
              <a:gd name="connsiteY1" fmla="*/ 0 h 4038805"/>
              <a:gd name="connsiteX2" fmla="*/ 2835544 w 2835544"/>
              <a:gd name="connsiteY2" fmla="*/ 4038805 h 4038805"/>
              <a:gd name="connsiteX3" fmla="*/ 0 w 2835544"/>
              <a:gd name="connsiteY3" fmla="*/ 4038805 h 40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544" h="4038805">
                <a:moveTo>
                  <a:pt x="0" y="0"/>
                </a:moveTo>
                <a:lnTo>
                  <a:pt x="2835544" y="0"/>
                </a:lnTo>
                <a:lnTo>
                  <a:pt x="2835544" y="4038805"/>
                </a:lnTo>
                <a:lnTo>
                  <a:pt x="0" y="4038805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rtlCol="0">
            <a:noAutofit/>
          </a:bodyPr>
          <a:lstStyle/>
          <a:p>
            <a:pPr rtl="0"/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2" name="Data — symbol zastępczy 1">
            <a:extLst>
              <a:ext uri="{FF2B5EF4-FFF2-40B4-BE49-F238E27FC236}">
                <a16:creationId xmlns:a16="http://schemas.microsoft.com/office/drawing/2014/main" id="{2A2485D4-41D3-4182-8DFE-2E0713EC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pl-PL"/>
              <a:t>08.02.20XX</a:t>
            </a:r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545EBFEA-4321-48C4-9CA1-43517540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fld id="{08AB70BE-1769-45B8-85A6-0C837432C7E6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20578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Wstę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Prostokąt 6">
            <a:extLst>
              <a:ext uri="{FF2B5EF4-FFF2-40B4-BE49-F238E27FC236}">
                <a16:creationId xmlns:a16="http://schemas.microsoft.com/office/drawing/2014/main" id="{7624BCA1-E0EF-42A1-B762-D68E4B9848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dirty="0"/>
          </a:p>
        </p:txBody>
      </p:sp>
      <p:sp>
        <p:nvSpPr>
          <p:cNvPr id="8" name="Dowolny kształt: Kształt 7">
            <a:extLst>
              <a:ext uri="{FF2B5EF4-FFF2-40B4-BE49-F238E27FC236}">
                <a16:creationId xmlns:a16="http://schemas.microsoft.com/office/drawing/2014/main" id="{05C258CF-58AC-4C7A-A953-392693E55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3537"/>
            <a:ext cx="12192000" cy="4463002"/>
          </a:xfrm>
          <a:custGeom>
            <a:avLst/>
            <a:gdLst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8245750 w 12192000"/>
              <a:gd name="connsiteY8" fmla="*/ 2210393 h 4463002"/>
              <a:gd name="connsiteX9" fmla="*/ 7449050 w 12192000"/>
              <a:gd name="connsiteY9" fmla="*/ 2210393 h 4463002"/>
              <a:gd name="connsiteX10" fmla="*/ 7294008 w 12192000"/>
              <a:gd name="connsiteY10" fmla="*/ 2210393 h 4463002"/>
              <a:gd name="connsiteX11" fmla="*/ 6051190 w 12192000"/>
              <a:gd name="connsiteY11" fmla="*/ 2210393 h 4463002"/>
              <a:gd name="connsiteX12" fmla="*/ 5343524 w 12192000"/>
              <a:gd name="connsiteY12" fmla="*/ 2210393 h 4463002"/>
              <a:gd name="connsiteX13" fmla="*/ 5343524 w 12192000"/>
              <a:gd name="connsiteY13" fmla="*/ 2209238 h 4463002"/>
              <a:gd name="connsiteX14" fmla="*/ 0 w 12192000"/>
              <a:gd name="connsiteY14" fmla="*/ 2209238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8245750 w 12192000"/>
              <a:gd name="connsiteY8" fmla="*/ 2210393 h 4463002"/>
              <a:gd name="connsiteX9" fmla="*/ 7449050 w 12192000"/>
              <a:gd name="connsiteY9" fmla="*/ 2210393 h 4463002"/>
              <a:gd name="connsiteX10" fmla="*/ 7294008 w 12192000"/>
              <a:gd name="connsiteY10" fmla="*/ 2210393 h 4463002"/>
              <a:gd name="connsiteX11" fmla="*/ 5343524 w 12192000"/>
              <a:gd name="connsiteY11" fmla="*/ 2210393 h 4463002"/>
              <a:gd name="connsiteX12" fmla="*/ 5343524 w 12192000"/>
              <a:gd name="connsiteY12" fmla="*/ 2209238 h 4463002"/>
              <a:gd name="connsiteX13" fmla="*/ 0 w 12192000"/>
              <a:gd name="connsiteY13" fmla="*/ 2209238 h 4463002"/>
              <a:gd name="connsiteX14" fmla="*/ 0 w 12192000"/>
              <a:gd name="connsiteY14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8245750 w 12192000"/>
              <a:gd name="connsiteY8" fmla="*/ 2210393 h 4463002"/>
              <a:gd name="connsiteX9" fmla="*/ 7449050 w 12192000"/>
              <a:gd name="connsiteY9" fmla="*/ 2210393 h 4463002"/>
              <a:gd name="connsiteX10" fmla="*/ 5343524 w 12192000"/>
              <a:gd name="connsiteY10" fmla="*/ 2210393 h 4463002"/>
              <a:gd name="connsiteX11" fmla="*/ 5343524 w 12192000"/>
              <a:gd name="connsiteY11" fmla="*/ 2209238 h 4463002"/>
              <a:gd name="connsiteX12" fmla="*/ 0 w 12192000"/>
              <a:gd name="connsiteY12" fmla="*/ 2209238 h 4463002"/>
              <a:gd name="connsiteX13" fmla="*/ 0 w 12192000"/>
              <a:gd name="connsiteY13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8245750 w 12192000"/>
              <a:gd name="connsiteY8" fmla="*/ 2210393 h 4463002"/>
              <a:gd name="connsiteX9" fmla="*/ 5343524 w 12192000"/>
              <a:gd name="connsiteY9" fmla="*/ 2210393 h 4463002"/>
              <a:gd name="connsiteX10" fmla="*/ 5343524 w 12192000"/>
              <a:gd name="connsiteY10" fmla="*/ 2209238 h 4463002"/>
              <a:gd name="connsiteX11" fmla="*/ 0 w 12192000"/>
              <a:gd name="connsiteY11" fmla="*/ 2209238 h 4463002"/>
              <a:gd name="connsiteX12" fmla="*/ 0 w 12192000"/>
              <a:gd name="connsiteY12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5343524 w 12192000"/>
              <a:gd name="connsiteY8" fmla="*/ 2210393 h 4463002"/>
              <a:gd name="connsiteX9" fmla="*/ 5343524 w 12192000"/>
              <a:gd name="connsiteY9" fmla="*/ 2209238 h 4463002"/>
              <a:gd name="connsiteX10" fmla="*/ 0 w 12192000"/>
              <a:gd name="connsiteY10" fmla="*/ 2209238 h 4463002"/>
              <a:gd name="connsiteX11" fmla="*/ 0 w 12192000"/>
              <a:gd name="connsiteY11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5343524 w 12192000"/>
              <a:gd name="connsiteY8" fmla="*/ 2210393 h 4463002"/>
              <a:gd name="connsiteX9" fmla="*/ 0 w 12192000"/>
              <a:gd name="connsiteY9" fmla="*/ 2209238 h 4463002"/>
              <a:gd name="connsiteX10" fmla="*/ 0 w 12192000"/>
              <a:gd name="connsiteY10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0 w 12192000"/>
              <a:gd name="connsiteY8" fmla="*/ 2209238 h 4463002"/>
              <a:gd name="connsiteX9" fmla="*/ 0 w 12192000"/>
              <a:gd name="connsiteY9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0 w 12192000"/>
              <a:gd name="connsiteY7" fmla="*/ 2209238 h 4463002"/>
              <a:gd name="connsiteX8" fmla="*/ 0 w 12192000"/>
              <a:gd name="connsiteY8" fmla="*/ 0 h 4463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4463002">
                <a:moveTo>
                  <a:pt x="0" y="0"/>
                </a:moveTo>
                <a:lnTo>
                  <a:pt x="12192000" y="0"/>
                </a:lnTo>
                <a:lnTo>
                  <a:pt x="12192000" y="4463002"/>
                </a:lnTo>
                <a:cubicBezTo>
                  <a:pt x="12191459" y="4451584"/>
                  <a:pt x="12190919" y="4440167"/>
                  <a:pt x="12190378" y="4428749"/>
                </a:cubicBezTo>
                <a:cubicBezTo>
                  <a:pt x="12079768" y="3266647"/>
                  <a:pt x="11158638" y="2340865"/>
                  <a:pt x="9998648" y="2223060"/>
                </a:cubicBezTo>
                <a:lnTo>
                  <a:pt x="9764803" y="2211252"/>
                </a:lnTo>
                <a:lnTo>
                  <a:pt x="9764803" y="2210393"/>
                </a:lnTo>
                <a:lnTo>
                  <a:pt x="0" y="220923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dirty="0"/>
          </a:p>
        </p:txBody>
      </p:sp>
      <p:sp>
        <p:nvSpPr>
          <p:cNvPr id="9" name="Dowolny kształt: Kształt 8">
            <a:extLst>
              <a:ext uri="{FF2B5EF4-FFF2-40B4-BE49-F238E27FC236}">
                <a16:creationId xmlns:a16="http://schemas.microsoft.com/office/drawing/2014/main" id="{5F9CDC83-34B8-4E32-84EC-92854CEE49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3537"/>
            <a:ext cx="12192000" cy="4463002"/>
          </a:xfrm>
          <a:custGeom>
            <a:avLst/>
            <a:gdLst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8245750 w 12192000"/>
              <a:gd name="connsiteY8" fmla="*/ 2210393 h 4463002"/>
              <a:gd name="connsiteX9" fmla="*/ 7449050 w 12192000"/>
              <a:gd name="connsiteY9" fmla="*/ 2210393 h 4463002"/>
              <a:gd name="connsiteX10" fmla="*/ 7294008 w 12192000"/>
              <a:gd name="connsiteY10" fmla="*/ 2210393 h 4463002"/>
              <a:gd name="connsiteX11" fmla="*/ 6051190 w 12192000"/>
              <a:gd name="connsiteY11" fmla="*/ 2210393 h 4463002"/>
              <a:gd name="connsiteX12" fmla="*/ 5343524 w 12192000"/>
              <a:gd name="connsiteY12" fmla="*/ 2210393 h 4463002"/>
              <a:gd name="connsiteX13" fmla="*/ 5343524 w 12192000"/>
              <a:gd name="connsiteY13" fmla="*/ 2209238 h 4463002"/>
              <a:gd name="connsiteX14" fmla="*/ 0 w 12192000"/>
              <a:gd name="connsiteY14" fmla="*/ 2209238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8245750 w 12192000"/>
              <a:gd name="connsiteY8" fmla="*/ 2210393 h 4463002"/>
              <a:gd name="connsiteX9" fmla="*/ 7449050 w 12192000"/>
              <a:gd name="connsiteY9" fmla="*/ 2210393 h 4463002"/>
              <a:gd name="connsiteX10" fmla="*/ 7294008 w 12192000"/>
              <a:gd name="connsiteY10" fmla="*/ 2210393 h 4463002"/>
              <a:gd name="connsiteX11" fmla="*/ 5343524 w 12192000"/>
              <a:gd name="connsiteY11" fmla="*/ 2210393 h 4463002"/>
              <a:gd name="connsiteX12" fmla="*/ 5343524 w 12192000"/>
              <a:gd name="connsiteY12" fmla="*/ 2209238 h 4463002"/>
              <a:gd name="connsiteX13" fmla="*/ 0 w 12192000"/>
              <a:gd name="connsiteY13" fmla="*/ 2209238 h 4463002"/>
              <a:gd name="connsiteX14" fmla="*/ 0 w 12192000"/>
              <a:gd name="connsiteY14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8245750 w 12192000"/>
              <a:gd name="connsiteY8" fmla="*/ 2210393 h 4463002"/>
              <a:gd name="connsiteX9" fmla="*/ 7449050 w 12192000"/>
              <a:gd name="connsiteY9" fmla="*/ 2210393 h 4463002"/>
              <a:gd name="connsiteX10" fmla="*/ 5343524 w 12192000"/>
              <a:gd name="connsiteY10" fmla="*/ 2210393 h 4463002"/>
              <a:gd name="connsiteX11" fmla="*/ 5343524 w 12192000"/>
              <a:gd name="connsiteY11" fmla="*/ 2209238 h 4463002"/>
              <a:gd name="connsiteX12" fmla="*/ 0 w 12192000"/>
              <a:gd name="connsiteY12" fmla="*/ 2209238 h 4463002"/>
              <a:gd name="connsiteX13" fmla="*/ 0 w 12192000"/>
              <a:gd name="connsiteY13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8245750 w 12192000"/>
              <a:gd name="connsiteY8" fmla="*/ 2210393 h 4463002"/>
              <a:gd name="connsiteX9" fmla="*/ 5343524 w 12192000"/>
              <a:gd name="connsiteY9" fmla="*/ 2210393 h 4463002"/>
              <a:gd name="connsiteX10" fmla="*/ 5343524 w 12192000"/>
              <a:gd name="connsiteY10" fmla="*/ 2209238 h 4463002"/>
              <a:gd name="connsiteX11" fmla="*/ 0 w 12192000"/>
              <a:gd name="connsiteY11" fmla="*/ 2209238 h 4463002"/>
              <a:gd name="connsiteX12" fmla="*/ 0 w 12192000"/>
              <a:gd name="connsiteY12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5343524 w 12192000"/>
              <a:gd name="connsiteY8" fmla="*/ 2210393 h 4463002"/>
              <a:gd name="connsiteX9" fmla="*/ 5343524 w 12192000"/>
              <a:gd name="connsiteY9" fmla="*/ 2209238 h 4463002"/>
              <a:gd name="connsiteX10" fmla="*/ 0 w 12192000"/>
              <a:gd name="connsiteY10" fmla="*/ 2209238 h 4463002"/>
              <a:gd name="connsiteX11" fmla="*/ 0 w 12192000"/>
              <a:gd name="connsiteY11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5343524 w 12192000"/>
              <a:gd name="connsiteY8" fmla="*/ 2210393 h 4463002"/>
              <a:gd name="connsiteX9" fmla="*/ 0 w 12192000"/>
              <a:gd name="connsiteY9" fmla="*/ 2209238 h 4463002"/>
              <a:gd name="connsiteX10" fmla="*/ 0 w 12192000"/>
              <a:gd name="connsiteY10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9747766 w 12192000"/>
              <a:gd name="connsiteY7" fmla="*/ 2210393 h 4463002"/>
              <a:gd name="connsiteX8" fmla="*/ 0 w 12192000"/>
              <a:gd name="connsiteY8" fmla="*/ 2209238 h 4463002"/>
              <a:gd name="connsiteX9" fmla="*/ 0 w 12192000"/>
              <a:gd name="connsiteY9" fmla="*/ 0 h 4463002"/>
              <a:gd name="connsiteX0" fmla="*/ 0 w 12192000"/>
              <a:gd name="connsiteY0" fmla="*/ 0 h 4463002"/>
              <a:gd name="connsiteX1" fmla="*/ 12192000 w 12192000"/>
              <a:gd name="connsiteY1" fmla="*/ 0 h 4463002"/>
              <a:gd name="connsiteX2" fmla="*/ 12192000 w 12192000"/>
              <a:gd name="connsiteY2" fmla="*/ 4463002 h 4463002"/>
              <a:gd name="connsiteX3" fmla="*/ 12190378 w 12192000"/>
              <a:gd name="connsiteY3" fmla="*/ 4428749 h 4463002"/>
              <a:gd name="connsiteX4" fmla="*/ 9998648 w 12192000"/>
              <a:gd name="connsiteY4" fmla="*/ 2223060 h 4463002"/>
              <a:gd name="connsiteX5" fmla="*/ 9764803 w 12192000"/>
              <a:gd name="connsiteY5" fmla="*/ 2211252 h 4463002"/>
              <a:gd name="connsiteX6" fmla="*/ 9764803 w 12192000"/>
              <a:gd name="connsiteY6" fmla="*/ 2210393 h 4463002"/>
              <a:gd name="connsiteX7" fmla="*/ 0 w 12192000"/>
              <a:gd name="connsiteY7" fmla="*/ 2209238 h 4463002"/>
              <a:gd name="connsiteX8" fmla="*/ 0 w 12192000"/>
              <a:gd name="connsiteY8" fmla="*/ 0 h 4463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4463002">
                <a:moveTo>
                  <a:pt x="0" y="0"/>
                </a:moveTo>
                <a:lnTo>
                  <a:pt x="12192000" y="0"/>
                </a:lnTo>
                <a:lnTo>
                  <a:pt x="12192000" y="4463002"/>
                </a:lnTo>
                <a:cubicBezTo>
                  <a:pt x="12191459" y="4451584"/>
                  <a:pt x="12190919" y="4440167"/>
                  <a:pt x="12190378" y="4428749"/>
                </a:cubicBezTo>
                <a:cubicBezTo>
                  <a:pt x="12079768" y="3266647"/>
                  <a:pt x="11158638" y="2340865"/>
                  <a:pt x="9998648" y="2223060"/>
                </a:cubicBezTo>
                <a:lnTo>
                  <a:pt x="9764803" y="2211252"/>
                </a:lnTo>
                <a:lnTo>
                  <a:pt x="9764803" y="2210393"/>
                </a:lnTo>
                <a:lnTo>
                  <a:pt x="0" y="220923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dirty="0"/>
          </a:p>
        </p:txBody>
      </p:sp>
      <p:sp>
        <p:nvSpPr>
          <p:cNvPr id="13" name="Tytuł 1">
            <a:extLst>
              <a:ext uri="{FF2B5EF4-FFF2-40B4-BE49-F238E27FC236}">
                <a16:creationId xmlns:a16="http://schemas.microsoft.com/office/drawing/2014/main" id="{21E215A6-E6FC-4D5A-9881-E87CC7507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0" y="1"/>
            <a:ext cx="9432315" cy="2198972"/>
          </a:xfrm>
          <a:custGeom>
            <a:avLst/>
            <a:gdLst>
              <a:gd name="connsiteX0" fmla="*/ 0 w 10240035"/>
              <a:gd name="connsiteY0" fmla="*/ 0 h 2198971"/>
              <a:gd name="connsiteX1" fmla="*/ 10240035 w 10240035"/>
              <a:gd name="connsiteY1" fmla="*/ 0 h 2198971"/>
              <a:gd name="connsiteX2" fmla="*/ 10240035 w 10240035"/>
              <a:gd name="connsiteY2" fmla="*/ 0 h 2198971"/>
              <a:gd name="connsiteX3" fmla="*/ 10240035 w 10240035"/>
              <a:gd name="connsiteY3" fmla="*/ 1099486 h 2198971"/>
              <a:gd name="connsiteX4" fmla="*/ 9140549 w 10240035"/>
              <a:gd name="connsiteY4" fmla="*/ 2198972 h 2198971"/>
              <a:gd name="connsiteX5" fmla="*/ 1099486 w 10240035"/>
              <a:gd name="connsiteY5" fmla="*/ 2198971 h 2198971"/>
              <a:gd name="connsiteX6" fmla="*/ 0 w 10240035"/>
              <a:gd name="connsiteY6" fmla="*/ 1099485 h 2198971"/>
              <a:gd name="connsiteX7" fmla="*/ 0 w 10240035"/>
              <a:gd name="connsiteY7" fmla="*/ 0 h 2198971"/>
              <a:gd name="connsiteX8" fmla="*/ 0 w 10240035"/>
              <a:gd name="connsiteY8" fmla="*/ 0 h 2198971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10240035 w 10240035"/>
              <a:gd name="connsiteY2" fmla="*/ 0 h 2198972"/>
              <a:gd name="connsiteX3" fmla="*/ 9140549 w 10240035"/>
              <a:gd name="connsiteY3" fmla="*/ 2198972 h 2198972"/>
              <a:gd name="connsiteX4" fmla="*/ 1099486 w 10240035"/>
              <a:gd name="connsiteY4" fmla="*/ 2198971 h 2198972"/>
              <a:gd name="connsiteX5" fmla="*/ 0 w 10240035"/>
              <a:gd name="connsiteY5" fmla="*/ 1099485 h 2198972"/>
              <a:gd name="connsiteX6" fmla="*/ 0 w 10240035"/>
              <a:gd name="connsiteY6" fmla="*/ 0 h 2198972"/>
              <a:gd name="connsiteX7" fmla="*/ 0 w 10240035"/>
              <a:gd name="connsiteY7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10240035 w 10240035"/>
              <a:gd name="connsiteY2" fmla="*/ 0 h 2198972"/>
              <a:gd name="connsiteX3" fmla="*/ 9140549 w 10240035"/>
              <a:gd name="connsiteY3" fmla="*/ 2198972 h 2198972"/>
              <a:gd name="connsiteX4" fmla="*/ 1099486 w 10240035"/>
              <a:gd name="connsiteY4" fmla="*/ 2198971 h 2198972"/>
              <a:gd name="connsiteX5" fmla="*/ 0 w 10240035"/>
              <a:gd name="connsiteY5" fmla="*/ 1099485 h 2198972"/>
              <a:gd name="connsiteX6" fmla="*/ 0 w 10240035"/>
              <a:gd name="connsiteY6" fmla="*/ 0 h 2198972"/>
              <a:gd name="connsiteX7" fmla="*/ 0 w 10240035"/>
              <a:gd name="connsiteY7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10240035 w 10240035"/>
              <a:gd name="connsiteY2" fmla="*/ 0 h 2198972"/>
              <a:gd name="connsiteX3" fmla="*/ 8896709 w 10240035"/>
              <a:gd name="connsiteY3" fmla="*/ 2198972 h 2198972"/>
              <a:gd name="connsiteX4" fmla="*/ 1099486 w 10240035"/>
              <a:gd name="connsiteY4" fmla="*/ 2198971 h 2198972"/>
              <a:gd name="connsiteX5" fmla="*/ 0 w 10240035"/>
              <a:gd name="connsiteY5" fmla="*/ 1099485 h 2198972"/>
              <a:gd name="connsiteX6" fmla="*/ 0 w 10240035"/>
              <a:gd name="connsiteY6" fmla="*/ 0 h 2198972"/>
              <a:gd name="connsiteX7" fmla="*/ 0 w 10240035"/>
              <a:gd name="connsiteY7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10240035 w 10240035"/>
              <a:gd name="connsiteY2" fmla="*/ 0 h 2198972"/>
              <a:gd name="connsiteX3" fmla="*/ 8698589 w 10240035"/>
              <a:gd name="connsiteY3" fmla="*/ 2198972 h 2198972"/>
              <a:gd name="connsiteX4" fmla="*/ 1099486 w 10240035"/>
              <a:gd name="connsiteY4" fmla="*/ 2198971 h 2198972"/>
              <a:gd name="connsiteX5" fmla="*/ 0 w 10240035"/>
              <a:gd name="connsiteY5" fmla="*/ 1099485 h 2198972"/>
              <a:gd name="connsiteX6" fmla="*/ 0 w 10240035"/>
              <a:gd name="connsiteY6" fmla="*/ 0 h 2198972"/>
              <a:gd name="connsiteX7" fmla="*/ 0 w 10240035"/>
              <a:gd name="connsiteY7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10240035 w 10240035"/>
              <a:gd name="connsiteY2" fmla="*/ 0 h 2198972"/>
              <a:gd name="connsiteX3" fmla="*/ 8317589 w 10240035"/>
              <a:gd name="connsiteY3" fmla="*/ 2198972 h 2198972"/>
              <a:gd name="connsiteX4" fmla="*/ 1099486 w 10240035"/>
              <a:gd name="connsiteY4" fmla="*/ 2198971 h 2198972"/>
              <a:gd name="connsiteX5" fmla="*/ 0 w 10240035"/>
              <a:gd name="connsiteY5" fmla="*/ 1099485 h 2198972"/>
              <a:gd name="connsiteX6" fmla="*/ 0 w 10240035"/>
              <a:gd name="connsiteY6" fmla="*/ 0 h 2198972"/>
              <a:gd name="connsiteX7" fmla="*/ 0 w 10240035"/>
              <a:gd name="connsiteY7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10240035 w 10240035"/>
              <a:gd name="connsiteY2" fmla="*/ 0 h 2198972"/>
              <a:gd name="connsiteX3" fmla="*/ 7951829 w 10240035"/>
              <a:gd name="connsiteY3" fmla="*/ 2198972 h 2198972"/>
              <a:gd name="connsiteX4" fmla="*/ 1099486 w 10240035"/>
              <a:gd name="connsiteY4" fmla="*/ 2198971 h 2198972"/>
              <a:gd name="connsiteX5" fmla="*/ 0 w 10240035"/>
              <a:gd name="connsiteY5" fmla="*/ 1099485 h 2198972"/>
              <a:gd name="connsiteX6" fmla="*/ 0 w 10240035"/>
              <a:gd name="connsiteY6" fmla="*/ 0 h 2198972"/>
              <a:gd name="connsiteX7" fmla="*/ 0 w 10240035"/>
              <a:gd name="connsiteY7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10240035 w 10240035"/>
              <a:gd name="connsiteY2" fmla="*/ 0 h 2198972"/>
              <a:gd name="connsiteX3" fmla="*/ 7951829 w 10240035"/>
              <a:gd name="connsiteY3" fmla="*/ 2198972 h 2198972"/>
              <a:gd name="connsiteX4" fmla="*/ 1099486 w 10240035"/>
              <a:gd name="connsiteY4" fmla="*/ 2198971 h 2198972"/>
              <a:gd name="connsiteX5" fmla="*/ 0 w 10240035"/>
              <a:gd name="connsiteY5" fmla="*/ 1099485 h 2198972"/>
              <a:gd name="connsiteX6" fmla="*/ 0 w 10240035"/>
              <a:gd name="connsiteY6" fmla="*/ 0 h 2198972"/>
              <a:gd name="connsiteX7" fmla="*/ 0 w 10240035"/>
              <a:gd name="connsiteY7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9371355 w 10240035"/>
              <a:gd name="connsiteY2" fmla="*/ 152400 h 2198972"/>
              <a:gd name="connsiteX3" fmla="*/ 7951829 w 10240035"/>
              <a:gd name="connsiteY3" fmla="*/ 2198972 h 2198972"/>
              <a:gd name="connsiteX4" fmla="*/ 1099486 w 10240035"/>
              <a:gd name="connsiteY4" fmla="*/ 2198971 h 2198972"/>
              <a:gd name="connsiteX5" fmla="*/ 0 w 10240035"/>
              <a:gd name="connsiteY5" fmla="*/ 1099485 h 2198972"/>
              <a:gd name="connsiteX6" fmla="*/ 0 w 10240035"/>
              <a:gd name="connsiteY6" fmla="*/ 0 h 2198972"/>
              <a:gd name="connsiteX7" fmla="*/ 0 w 10240035"/>
              <a:gd name="connsiteY7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9371355 w 10240035"/>
              <a:gd name="connsiteY2" fmla="*/ 152400 h 2198972"/>
              <a:gd name="connsiteX3" fmla="*/ 7951829 w 10240035"/>
              <a:gd name="connsiteY3" fmla="*/ 2198972 h 2198972"/>
              <a:gd name="connsiteX4" fmla="*/ 1099486 w 10240035"/>
              <a:gd name="connsiteY4" fmla="*/ 2198971 h 2198972"/>
              <a:gd name="connsiteX5" fmla="*/ 0 w 10240035"/>
              <a:gd name="connsiteY5" fmla="*/ 1099485 h 2198972"/>
              <a:gd name="connsiteX6" fmla="*/ 0 w 10240035"/>
              <a:gd name="connsiteY6" fmla="*/ 0 h 2198972"/>
              <a:gd name="connsiteX7" fmla="*/ 0 w 10240035"/>
              <a:gd name="connsiteY7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9371355 w 10240035"/>
              <a:gd name="connsiteY2" fmla="*/ 152400 h 2198972"/>
              <a:gd name="connsiteX3" fmla="*/ 7951829 w 10240035"/>
              <a:gd name="connsiteY3" fmla="*/ 2198972 h 2198972"/>
              <a:gd name="connsiteX4" fmla="*/ 1099486 w 10240035"/>
              <a:gd name="connsiteY4" fmla="*/ 2198971 h 2198972"/>
              <a:gd name="connsiteX5" fmla="*/ 0 w 10240035"/>
              <a:gd name="connsiteY5" fmla="*/ 1099485 h 2198972"/>
              <a:gd name="connsiteX6" fmla="*/ 0 w 10240035"/>
              <a:gd name="connsiteY6" fmla="*/ 0 h 2198972"/>
              <a:gd name="connsiteX7" fmla="*/ 0 w 10240035"/>
              <a:gd name="connsiteY7" fmla="*/ 0 h 2198972"/>
              <a:gd name="connsiteX0" fmla="*/ 0 w 10661291"/>
              <a:gd name="connsiteY0" fmla="*/ 0 h 2198972"/>
              <a:gd name="connsiteX1" fmla="*/ 10240035 w 10661291"/>
              <a:gd name="connsiteY1" fmla="*/ 0 h 2198972"/>
              <a:gd name="connsiteX2" fmla="*/ 7951829 w 10661291"/>
              <a:gd name="connsiteY2" fmla="*/ 2198972 h 2198972"/>
              <a:gd name="connsiteX3" fmla="*/ 1099486 w 10661291"/>
              <a:gd name="connsiteY3" fmla="*/ 2198971 h 2198972"/>
              <a:gd name="connsiteX4" fmla="*/ 0 w 10661291"/>
              <a:gd name="connsiteY4" fmla="*/ 1099485 h 2198972"/>
              <a:gd name="connsiteX5" fmla="*/ 0 w 10661291"/>
              <a:gd name="connsiteY5" fmla="*/ 0 h 2198972"/>
              <a:gd name="connsiteX6" fmla="*/ 0 w 10661291"/>
              <a:gd name="connsiteY6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7951829 w 10240035"/>
              <a:gd name="connsiteY2" fmla="*/ 2198972 h 2198972"/>
              <a:gd name="connsiteX3" fmla="*/ 1099486 w 10240035"/>
              <a:gd name="connsiteY3" fmla="*/ 2198971 h 2198972"/>
              <a:gd name="connsiteX4" fmla="*/ 0 w 10240035"/>
              <a:gd name="connsiteY4" fmla="*/ 1099485 h 2198972"/>
              <a:gd name="connsiteX5" fmla="*/ 0 w 10240035"/>
              <a:gd name="connsiteY5" fmla="*/ 0 h 2198972"/>
              <a:gd name="connsiteX6" fmla="*/ 0 w 10240035"/>
              <a:gd name="connsiteY6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7951829 w 10240035"/>
              <a:gd name="connsiteY2" fmla="*/ 2198972 h 2198972"/>
              <a:gd name="connsiteX3" fmla="*/ 1099486 w 10240035"/>
              <a:gd name="connsiteY3" fmla="*/ 2198971 h 2198972"/>
              <a:gd name="connsiteX4" fmla="*/ 0 w 10240035"/>
              <a:gd name="connsiteY4" fmla="*/ 1099485 h 2198972"/>
              <a:gd name="connsiteX5" fmla="*/ 0 w 10240035"/>
              <a:gd name="connsiteY5" fmla="*/ 0 h 2198972"/>
              <a:gd name="connsiteX6" fmla="*/ 0 w 10240035"/>
              <a:gd name="connsiteY6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7951829 w 10240035"/>
              <a:gd name="connsiteY2" fmla="*/ 2198972 h 2198972"/>
              <a:gd name="connsiteX3" fmla="*/ 1099486 w 10240035"/>
              <a:gd name="connsiteY3" fmla="*/ 2198971 h 2198972"/>
              <a:gd name="connsiteX4" fmla="*/ 0 w 10240035"/>
              <a:gd name="connsiteY4" fmla="*/ 1099485 h 2198972"/>
              <a:gd name="connsiteX5" fmla="*/ 0 w 10240035"/>
              <a:gd name="connsiteY5" fmla="*/ 0 h 2198972"/>
              <a:gd name="connsiteX6" fmla="*/ 0 w 10240035"/>
              <a:gd name="connsiteY6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7951829 w 10240035"/>
              <a:gd name="connsiteY2" fmla="*/ 2198972 h 2198972"/>
              <a:gd name="connsiteX3" fmla="*/ 1099486 w 10240035"/>
              <a:gd name="connsiteY3" fmla="*/ 2198971 h 2198972"/>
              <a:gd name="connsiteX4" fmla="*/ 0 w 10240035"/>
              <a:gd name="connsiteY4" fmla="*/ 1099485 h 2198972"/>
              <a:gd name="connsiteX5" fmla="*/ 0 w 10240035"/>
              <a:gd name="connsiteY5" fmla="*/ 0 h 2198972"/>
              <a:gd name="connsiteX6" fmla="*/ 0 w 10240035"/>
              <a:gd name="connsiteY6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7951829 w 10240035"/>
              <a:gd name="connsiteY2" fmla="*/ 2198972 h 2198972"/>
              <a:gd name="connsiteX3" fmla="*/ 1099486 w 10240035"/>
              <a:gd name="connsiteY3" fmla="*/ 2198971 h 2198972"/>
              <a:gd name="connsiteX4" fmla="*/ 0 w 10240035"/>
              <a:gd name="connsiteY4" fmla="*/ 1099485 h 2198972"/>
              <a:gd name="connsiteX5" fmla="*/ 0 w 10240035"/>
              <a:gd name="connsiteY5" fmla="*/ 0 h 2198972"/>
              <a:gd name="connsiteX6" fmla="*/ 0 w 10240035"/>
              <a:gd name="connsiteY6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7951829 w 10240035"/>
              <a:gd name="connsiteY2" fmla="*/ 2198972 h 2198972"/>
              <a:gd name="connsiteX3" fmla="*/ 1099486 w 10240035"/>
              <a:gd name="connsiteY3" fmla="*/ 2198971 h 2198972"/>
              <a:gd name="connsiteX4" fmla="*/ 0 w 10240035"/>
              <a:gd name="connsiteY4" fmla="*/ 1099485 h 2198972"/>
              <a:gd name="connsiteX5" fmla="*/ 0 w 10240035"/>
              <a:gd name="connsiteY5" fmla="*/ 0 h 2198972"/>
              <a:gd name="connsiteX6" fmla="*/ 0 w 10240035"/>
              <a:gd name="connsiteY6" fmla="*/ 0 h 2198972"/>
              <a:gd name="connsiteX0" fmla="*/ 0 w 10240035"/>
              <a:gd name="connsiteY0" fmla="*/ 0 h 2198972"/>
              <a:gd name="connsiteX1" fmla="*/ 10240035 w 10240035"/>
              <a:gd name="connsiteY1" fmla="*/ 0 h 2198972"/>
              <a:gd name="connsiteX2" fmla="*/ 7951829 w 10240035"/>
              <a:gd name="connsiteY2" fmla="*/ 2198972 h 2198972"/>
              <a:gd name="connsiteX3" fmla="*/ 1099486 w 10240035"/>
              <a:gd name="connsiteY3" fmla="*/ 2198971 h 2198972"/>
              <a:gd name="connsiteX4" fmla="*/ 0 w 10240035"/>
              <a:gd name="connsiteY4" fmla="*/ 0 h 2198972"/>
              <a:gd name="connsiteX5" fmla="*/ 0 w 10240035"/>
              <a:gd name="connsiteY5" fmla="*/ 0 h 2198972"/>
              <a:gd name="connsiteX0" fmla="*/ 807720 w 10240035"/>
              <a:gd name="connsiteY0" fmla="*/ 0 h 2198972"/>
              <a:gd name="connsiteX1" fmla="*/ 10240035 w 10240035"/>
              <a:gd name="connsiteY1" fmla="*/ 0 h 2198972"/>
              <a:gd name="connsiteX2" fmla="*/ 7951829 w 10240035"/>
              <a:gd name="connsiteY2" fmla="*/ 2198972 h 2198972"/>
              <a:gd name="connsiteX3" fmla="*/ 1099486 w 10240035"/>
              <a:gd name="connsiteY3" fmla="*/ 2198971 h 2198972"/>
              <a:gd name="connsiteX4" fmla="*/ 0 w 10240035"/>
              <a:gd name="connsiteY4" fmla="*/ 0 h 2198972"/>
              <a:gd name="connsiteX5" fmla="*/ 807720 w 10240035"/>
              <a:gd name="connsiteY5" fmla="*/ 0 h 2198972"/>
              <a:gd name="connsiteX0" fmla="*/ 900020 w 10332335"/>
              <a:gd name="connsiteY0" fmla="*/ 0 h 2198972"/>
              <a:gd name="connsiteX1" fmla="*/ 10332335 w 10332335"/>
              <a:gd name="connsiteY1" fmla="*/ 0 h 2198972"/>
              <a:gd name="connsiteX2" fmla="*/ 8044129 w 10332335"/>
              <a:gd name="connsiteY2" fmla="*/ 2198972 h 2198972"/>
              <a:gd name="connsiteX3" fmla="*/ 1191786 w 10332335"/>
              <a:gd name="connsiteY3" fmla="*/ 2198971 h 2198972"/>
              <a:gd name="connsiteX4" fmla="*/ 900020 w 10332335"/>
              <a:gd name="connsiteY4" fmla="*/ 0 h 2198972"/>
              <a:gd name="connsiteX0" fmla="*/ 325154 w 9757469"/>
              <a:gd name="connsiteY0" fmla="*/ 0 h 2198972"/>
              <a:gd name="connsiteX1" fmla="*/ 9757469 w 9757469"/>
              <a:gd name="connsiteY1" fmla="*/ 0 h 2198972"/>
              <a:gd name="connsiteX2" fmla="*/ 7469263 w 9757469"/>
              <a:gd name="connsiteY2" fmla="*/ 2198972 h 2198972"/>
              <a:gd name="connsiteX3" fmla="*/ 616920 w 9757469"/>
              <a:gd name="connsiteY3" fmla="*/ 2198971 h 2198972"/>
              <a:gd name="connsiteX4" fmla="*/ 325154 w 9757469"/>
              <a:gd name="connsiteY4" fmla="*/ 0 h 2198972"/>
              <a:gd name="connsiteX0" fmla="*/ 0 w 9432315"/>
              <a:gd name="connsiteY0" fmla="*/ 0 h 2198972"/>
              <a:gd name="connsiteX1" fmla="*/ 9432315 w 9432315"/>
              <a:gd name="connsiteY1" fmla="*/ 0 h 2198972"/>
              <a:gd name="connsiteX2" fmla="*/ 7144109 w 9432315"/>
              <a:gd name="connsiteY2" fmla="*/ 2198972 h 2198972"/>
              <a:gd name="connsiteX3" fmla="*/ 291766 w 9432315"/>
              <a:gd name="connsiteY3" fmla="*/ 2198971 h 2198972"/>
              <a:gd name="connsiteX4" fmla="*/ 0 w 9432315"/>
              <a:gd name="connsiteY4" fmla="*/ 0 h 2198972"/>
              <a:gd name="connsiteX0" fmla="*/ 69347 w 9501662"/>
              <a:gd name="connsiteY0" fmla="*/ 0 h 2198972"/>
              <a:gd name="connsiteX1" fmla="*/ 9501662 w 9501662"/>
              <a:gd name="connsiteY1" fmla="*/ 0 h 2198972"/>
              <a:gd name="connsiteX2" fmla="*/ 7213456 w 9501662"/>
              <a:gd name="connsiteY2" fmla="*/ 2198972 h 2198972"/>
              <a:gd name="connsiteX3" fmla="*/ 86793 w 9501662"/>
              <a:gd name="connsiteY3" fmla="*/ 2198971 h 2198972"/>
              <a:gd name="connsiteX4" fmla="*/ 69347 w 9501662"/>
              <a:gd name="connsiteY4" fmla="*/ 0 h 2198972"/>
              <a:gd name="connsiteX0" fmla="*/ 0 w 9432315"/>
              <a:gd name="connsiteY0" fmla="*/ 0 h 2198972"/>
              <a:gd name="connsiteX1" fmla="*/ 9432315 w 9432315"/>
              <a:gd name="connsiteY1" fmla="*/ 0 h 2198972"/>
              <a:gd name="connsiteX2" fmla="*/ 7144109 w 9432315"/>
              <a:gd name="connsiteY2" fmla="*/ 2198972 h 2198972"/>
              <a:gd name="connsiteX3" fmla="*/ 17446 w 9432315"/>
              <a:gd name="connsiteY3" fmla="*/ 2198971 h 2198972"/>
              <a:gd name="connsiteX4" fmla="*/ 0 w 9432315"/>
              <a:gd name="connsiteY4" fmla="*/ 0 h 2198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432315" h="2198972">
                <a:moveTo>
                  <a:pt x="0" y="0"/>
                </a:moveTo>
                <a:lnTo>
                  <a:pt x="9432315" y="0"/>
                </a:lnTo>
                <a:cubicBezTo>
                  <a:pt x="9248860" y="1235175"/>
                  <a:pt x="8210334" y="2137277"/>
                  <a:pt x="7144109" y="2198972"/>
                </a:cubicBezTo>
                <a:lnTo>
                  <a:pt x="17446" y="2198971"/>
                </a:lnTo>
                <a:cubicBezTo>
                  <a:pt x="30721" y="1146676"/>
                  <a:pt x="575" y="838935"/>
                  <a:pt x="0" y="0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</p:spPr>
        <p:txBody>
          <a:bodyPr rtlCol="0"/>
          <a:lstStyle>
            <a:lvl1pPr marL="548640">
              <a:lnSpc>
                <a:spcPct val="100000"/>
              </a:lnSpc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pl-PL">
                <a:solidFill>
                  <a:srgbClr val="FFFFFF"/>
                </a:solidFill>
              </a:rPr>
              <a:t>Kliknij, aby edytować styl</a:t>
            </a:r>
            <a:endParaRPr lang="pl-PL" dirty="0">
              <a:solidFill>
                <a:srgbClr val="FFFFFF"/>
              </a:solidFill>
            </a:endParaRPr>
          </a:p>
        </p:txBody>
      </p:sp>
      <p:sp>
        <p:nvSpPr>
          <p:cNvPr id="18" name="Obraz — symbol zastępczy 17">
            <a:extLst>
              <a:ext uri="{FF2B5EF4-FFF2-40B4-BE49-F238E27FC236}">
                <a16:creationId xmlns:a16="http://schemas.microsoft.com/office/drawing/2014/main" id="{704EC18E-B48D-4AD7-A5B5-3D57255D1A2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6483" y="0"/>
            <a:ext cx="2773332" cy="2202508"/>
          </a:xfrm>
          <a:custGeom>
            <a:avLst/>
            <a:gdLst>
              <a:gd name="connsiteX0" fmla="*/ 0 w 2773332"/>
              <a:gd name="connsiteY0" fmla="*/ 0 h 2202508"/>
              <a:gd name="connsiteX1" fmla="*/ 2773332 w 2773332"/>
              <a:gd name="connsiteY1" fmla="*/ 0 h 2202508"/>
              <a:gd name="connsiteX2" fmla="*/ 2773332 w 2773332"/>
              <a:gd name="connsiteY2" fmla="*/ 2202508 h 2202508"/>
              <a:gd name="connsiteX3" fmla="*/ 0 w 2773332"/>
              <a:gd name="connsiteY3" fmla="*/ 2202508 h 2202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3332" h="2202508">
                <a:moveTo>
                  <a:pt x="0" y="0"/>
                </a:moveTo>
                <a:lnTo>
                  <a:pt x="2773332" y="0"/>
                </a:lnTo>
                <a:lnTo>
                  <a:pt x="2773332" y="2202508"/>
                </a:lnTo>
                <a:lnTo>
                  <a:pt x="0" y="2202508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rtlCol="0">
            <a:noAutofit/>
          </a:bodyPr>
          <a:lstStyle/>
          <a:p>
            <a:pPr rtl="0"/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21" name="Obraz — symbol zastępczy 20">
            <a:extLst>
              <a:ext uri="{FF2B5EF4-FFF2-40B4-BE49-F238E27FC236}">
                <a16:creationId xmlns:a16="http://schemas.microsoft.com/office/drawing/2014/main" id="{FAE5A08C-2BA6-4754-806E-3BEAE8D2EC1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16484" y="2202508"/>
            <a:ext cx="2773332" cy="2327746"/>
          </a:xfrm>
          <a:custGeom>
            <a:avLst/>
            <a:gdLst>
              <a:gd name="connsiteX0" fmla="*/ 0 w 2773332"/>
              <a:gd name="connsiteY0" fmla="*/ 0 h 2327746"/>
              <a:gd name="connsiteX1" fmla="*/ 2773332 w 2773332"/>
              <a:gd name="connsiteY1" fmla="*/ 0 h 2327746"/>
              <a:gd name="connsiteX2" fmla="*/ 2773332 w 2773332"/>
              <a:gd name="connsiteY2" fmla="*/ 2327746 h 2327746"/>
              <a:gd name="connsiteX3" fmla="*/ 0 w 2773332"/>
              <a:gd name="connsiteY3" fmla="*/ 2327746 h 2327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3332" h="2327746">
                <a:moveTo>
                  <a:pt x="0" y="0"/>
                </a:moveTo>
                <a:lnTo>
                  <a:pt x="2773332" y="0"/>
                </a:lnTo>
                <a:lnTo>
                  <a:pt x="2773332" y="2327746"/>
                </a:lnTo>
                <a:lnTo>
                  <a:pt x="0" y="2327746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pPr rtl="0"/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25" name="Obraz — symbol zastępczy 24">
            <a:extLst>
              <a:ext uri="{FF2B5EF4-FFF2-40B4-BE49-F238E27FC236}">
                <a16:creationId xmlns:a16="http://schemas.microsoft.com/office/drawing/2014/main" id="{BBE1FA0E-416C-4623-840A-A04A5237BCF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16484" y="4530254"/>
            <a:ext cx="2773332" cy="2327746"/>
          </a:xfrm>
          <a:custGeom>
            <a:avLst/>
            <a:gdLst>
              <a:gd name="connsiteX0" fmla="*/ 0 w 2773332"/>
              <a:gd name="connsiteY0" fmla="*/ 0 h 2327746"/>
              <a:gd name="connsiteX1" fmla="*/ 2773332 w 2773332"/>
              <a:gd name="connsiteY1" fmla="*/ 0 h 2327746"/>
              <a:gd name="connsiteX2" fmla="*/ 2773332 w 2773332"/>
              <a:gd name="connsiteY2" fmla="*/ 2327746 h 2327746"/>
              <a:gd name="connsiteX3" fmla="*/ 0 w 2773332"/>
              <a:gd name="connsiteY3" fmla="*/ 2327746 h 2327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3332" h="2327746">
                <a:moveTo>
                  <a:pt x="0" y="0"/>
                </a:moveTo>
                <a:lnTo>
                  <a:pt x="2773332" y="0"/>
                </a:lnTo>
                <a:lnTo>
                  <a:pt x="2773332" y="2327746"/>
                </a:lnTo>
                <a:lnTo>
                  <a:pt x="0" y="2327746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rtlCol="0">
            <a:noAutofit/>
          </a:bodyPr>
          <a:lstStyle/>
          <a:p>
            <a:pPr rtl="0"/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17" name="Zawartość — symbol zastępczy 2">
            <a:extLst>
              <a:ext uri="{FF2B5EF4-FFF2-40B4-BE49-F238E27FC236}">
                <a16:creationId xmlns:a16="http://schemas.microsoft.com/office/drawing/2014/main" id="{03BD1FF0-3229-401F-AEC3-09AE70428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2800" y="2794177"/>
            <a:ext cx="7476460" cy="3382786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3" name="Stopka — symbol zastępczy 2">
            <a:extLst>
              <a:ext uri="{FF2B5EF4-FFF2-40B4-BE49-F238E27FC236}">
                <a16:creationId xmlns:a16="http://schemas.microsoft.com/office/drawing/2014/main" id="{C9753C5C-8415-4BF0-810D-A4C22F69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pl-PL"/>
              <a:t>Przykładowy tekst stopki</a:t>
            </a:r>
          </a:p>
        </p:txBody>
      </p:sp>
      <p:sp>
        <p:nvSpPr>
          <p:cNvPr id="2" name="Data — symbol zastępczy 1">
            <a:extLst>
              <a:ext uri="{FF2B5EF4-FFF2-40B4-BE49-F238E27FC236}">
                <a16:creationId xmlns:a16="http://schemas.microsoft.com/office/drawing/2014/main" id="{2A2485D4-41D3-4182-8DFE-2E0713EC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rtl="0"/>
            <a:r>
              <a:rPr lang="pl-PL"/>
              <a:t>08.02.20XX</a:t>
            </a:r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545EBFEA-4321-48C4-9CA1-43517540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rtl="0"/>
            <a:fld id="{08AB70BE-1769-45B8-85A6-0C837432C7E6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80524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odzia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Prostokąt 6">
            <a:extLst>
              <a:ext uri="{FF2B5EF4-FFF2-40B4-BE49-F238E27FC236}">
                <a16:creationId xmlns:a16="http://schemas.microsoft.com/office/drawing/2014/main" id="{C755B30B-7677-4AAC-9890-81A7EFF6B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dirty="0"/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36E5F686-1654-4CE7-8DA0-0D626B36E1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dirty="0"/>
          </a:p>
        </p:txBody>
      </p:sp>
      <p:sp>
        <p:nvSpPr>
          <p:cNvPr id="9" name="Tytuł 1">
            <a:extLst>
              <a:ext uri="{FF2B5EF4-FFF2-40B4-BE49-F238E27FC236}">
                <a16:creationId xmlns:a16="http://schemas.microsoft.com/office/drawing/2014/main" id="{CAA6281C-6C47-45BE-9BDA-1518A016E9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685798"/>
            <a:ext cx="4770783" cy="3217461"/>
          </a:xfrm>
        </p:spPr>
        <p:txBody>
          <a:bodyPr rtlCol="0">
            <a:normAutofit/>
          </a:bodyPr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l" rtl="0"/>
            <a:r>
              <a:rPr lang="pl-PL">
                <a:solidFill>
                  <a:srgbClr val="FFFFFF"/>
                </a:solidFill>
              </a:rPr>
              <a:t>Kliknij, aby edytować styl</a:t>
            </a:r>
            <a:endParaRPr lang="pl-PL" dirty="0">
              <a:solidFill>
                <a:srgbClr val="FFFFFF"/>
              </a:solidFill>
            </a:endParaRPr>
          </a:p>
        </p:txBody>
      </p:sp>
      <p:sp>
        <p:nvSpPr>
          <p:cNvPr id="15" name="Obraz — symbol zastępczy 14">
            <a:extLst>
              <a:ext uri="{FF2B5EF4-FFF2-40B4-BE49-F238E27FC236}">
                <a16:creationId xmlns:a16="http://schemas.microsoft.com/office/drawing/2014/main" id="{AC1FE5B8-D695-49EA-BEA4-B9282CC4EF8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57901" y="1"/>
            <a:ext cx="6134099" cy="6857999"/>
          </a:xfrm>
          <a:custGeom>
            <a:avLst/>
            <a:gdLst>
              <a:gd name="connsiteX0" fmla="*/ 2378699 w 6134099"/>
              <a:gd name="connsiteY0" fmla="*/ 0 h 6857999"/>
              <a:gd name="connsiteX1" fmla="*/ 6134099 w 6134099"/>
              <a:gd name="connsiteY1" fmla="*/ 0 h 6857999"/>
              <a:gd name="connsiteX2" fmla="*/ 6134099 w 6134099"/>
              <a:gd name="connsiteY2" fmla="*/ 6857999 h 6857999"/>
              <a:gd name="connsiteX3" fmla="*/ 2401766 w 6134099"/>
              <a:gd name="connsiteY3" fmla="*/ 6857999 h 6857999"/>
              <a:gd name="connsiteX4" fmla="*/ 2397402 w 6134099"/>
              <a:gd name="connsiteY4" fmla="*/ 6856523 h 6857999"/>
              <a:gd name="connsiteX5" fmla="*/ 0 w 6134099"/>
              <a:gd name="connsiteY5" fmla="*/ 3424574 h 6857999"/>
              <a:gd name="connsiteX6" fmla="*/ 2231484 w 6134099"/>
              <a:gd name="connsiteY6" fmla="*/ 58045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34099" h="6857999">
                <a:moveTo>
                  <a:pt x="2378699" y="0"/>
                </a:moveTo>
                <a:lnTo>
                  <a:pt x="6134099" y="0"/>
                </a:lnTo>
                <a:lnTo>
                  <a:pt x="6134099" y="6857999"/>
                </a:lnTo>
                <a:lnTo>
                  <a:pt x="2401766" y="6857999"/>
                </a:lnTo>
                <a:lnTo>
                  <a:pt x="2397402" y="6856523"/>
                </a:lnTo>
                <a:cubicBezTo>
                  <a:pt x="998410" y="6344283"/>
                  <a:pt x="0" y="5001024"/>
                  <a:pt x="0" y="3424574"/>
                </a:cubicBezTo>
                <a:cubicBezTo>
                  <a:pt x="0" y="1911182"/>
                  <a:pt x="920134" y="612699"/>
                  <a:pt x="2231484" y="58045"/>
                </a:cubicBezTo>
                <a:close/>
              </a:path>
            </a:pathLst>
          </a:custGeom>
          <a:solidFill>
            <a:schemeClr val="accent6"/>
          </a:solidFill>
        </p:spPr>
        <p:txBody>
          <a:bodyPr wrap="square" rtlCol="0" anchor="ctr">
            <a:noAutofit/>
          </a:bodyPr>
          <a:lstStyle>
            <a:lvl1pPr algn="ctr">
              <a:defRPr/>
            </a:lvl1pPr>
          </a:lstStyle>
          <a:p>
            <a:pPr rtl="0"/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14" name="Podtytuł 2">
            <a:extLst>
              <a:ext uri="{FF2B5EF4-FFF2-40B4-BE49-F238E27FC236}">
                <a16:creationId xmlns:a16="http://schemas.microsoft.com/office/drawing/2014/main" id="{E24FC61A-6DA9-444C-9D55-2FE464BD58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327140"/>
            <a:ext cx="11576868" cy="2530860"/>
          </a:xfrm>
          <a:custGeom>
            <a:avLst/>
            <a:gdLst>
              <a:gd name="connsiteX0" fmla="*/ 0 w 11576868"/>
              <a:gd name="connsiteY0" fmla="*/ 0 h 2500380"/>
              <a:gd name="connsiteX1" fmla="*/ 10326678 w 11576868"/>
              <a:gd name="connsiteY1" fmla="*/ 0 h 2500380"/>
              <a:gd name="connsiteX2" fmla="*/ 11576868 w 11576868"/>
              <a:gd name="connsiteY2" fmla="*/ 1250190 h 2500380"/>
              <a:gd name="connsiteX3" fmla="*/ 11576868 w 11576868"/>
              <a:gd name="connsiteY3" fmla="*/ 2500380 h 2500380"/>
              <a:gd name="connsiteX4" fmla="*/ 0 w 11576868"/>
              <a:gd name="connsiteY4" fmla="*/ 2500380 h 2500380"/>
              <a:gd name="connsiteX5" fmla="*/ 0 w 11576868"/>
              <a:gd name="connsiteY5" fmla="*/ 0 h 2500380"/>
              <a:gd name="connsiteX0" fmla="*/ 0 w 12449160"/>
              <a:gd name="connsiteY0" fmla="*/ 0 h 2500380"/>
              <a:gd name="connsiteX1" fmla="*/ 10326678 w 12449160"/>
              <a:gd name="connsiteY1" fmla="*/ 0 h 2500380"/>
              <a:gd name="connsiteX2" fmla="*/ 11576868 w 12449160"/>
              <a:gd name="connsiteY2" fmla="*/ 2500380 h 2500380"/>
              <a:gd name="connsiteX3" fmla="*/ 0 w 12449160"/>
              <a:gd name="connsiteY3" fmla="*/ 2500380 h 2500380"/>
              <a:gd name="connsiteX4" fmla="*/ 0 w 12449160"/>
              <a:gd name="connsiteY4" fmla="*/ 0 h 2500380"/>
              <a:gd name="connsiteX0" fmla="*/ 0 w 11640738"/>
              <a:gd name="connsiteY0" fmla="*/ 0 h 2500380"/>
              <a:gd name="connsiteX1" fmla="*/ 10326678 w 11640738"/>
              <a:gd name="connsiteY1" fmla="*/ 0 h 2500380"/>
              <a:gd name="connsiteX2" fmla="*/ 11576868 w 11640738"/>
              <a:gd name="connsiteY2" fmla="*/ 2500380 h 2500380"/>
              <a:gd name="connsiteX3" fmla="*/ 0 w 11640738"/>
              <a:gd name="connsiteY3" fmla="*/ 2500380 h 2500380"/>
              <a:gd name="connsiteX4" fmla="*/ 0 w 11640738"/>
              <a:gd name="connsiteY4" fmla="*/ 0 h 2500380"/>
              <a:gd name="connsiteX0" fmla="*/ 0 w 11576868"/>
              <a:gd name="connsiteY0" fmla="*/ 0 h 2500380"/>
              <a:gd name="connsiteX1" fmla="*/ 1032667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973231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909223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881791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855883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10567 h 2510947"/>
              <a:gd name="connsiteX1" fmla="*/ 8558838 w 11576868"/>
              <a:gd name="connsiteY1" fmla="*/ 10567 h 2510947"/>
              <a:gd name="connsiteX2" fmla="*/ 11576868 w 11576868"/>
              <a:gd name="connsiteY2" fmla="*/ 2510947 h 2510947"/>
              <a:gd name="connsiteX3" fmla="*/ 0 w 11576868"/>
              <a:gd name="connsiteY3" fmla="*/ 2510947 h 2510947"/>
              <a:gd name="connsiteX4" fmla="*/ 0 w 11576868"/>
              <a:gd name="connsiteY4" fmla="*/ 10567 h 2510947"/>
              <a:gd name="connsiteX0" fmla="*/ 0 w 11576868"/>
              <a:gd name="connsiteY0" fmla="*/ 462 h 2500842"/>
              <a:gd name="connsiteX1" fmla="*/ 8558838 w 11576868"/>
              <a:gd name="connsiteY1" fmla="*/ 462 h 2500842"/>
              <a:gd name="connsiteX2" fmla="*/ 11576868 w 11576868"/>
              <a:gd name="connsiteY2" fmla="*/ 2500842 h 2500842"/>
              <a:gd name="connsiteX3" fmla="*/ 0 w 11576868"/>
              <a:gd name="connsiteY3" fmla="*/ 2500842 h 2500842"/>
              <a:gd name="connsiteX4" fmla="*/ 0 w 11576868"/>
              <a:gd name="connsiteY4" fmla="*/ 462 h 2500842"/>
              <a:gd name="connsiteX0" fmla="*/ 0 w 11576868"/>
              <a:gd name="connsiteY0" fmla="*/ 30928 h 2531308"/>
              <a:gd name="connsiteX1" fmla="*/ 8558838 w 11576868"/>
              <a:gd name="connsiteY1" fmla="*/ 448 h 2531308"/>
              <a:gd name="connsiteX2" fmla="*/ 11576868 w 11576868"/>
              <a:gd name="connsiteY2" fmla="*/ 2531308 h 2531308"/>
              <a:gd name="connsiteX3" fmla="*/ 0 w 11576868"/>
              <a:gd name="connsiteY3" fmla="*/ 2531308 h 2531308"/>
              <a:gd name="connsiteX4" fmla="*/ 0 w 11576868"/>
              <a:gd name="connsiteY4" fmla="*/ 30928 h 2531308"/>
              <a:gd name="connsiteX0" fmla="*/ 0 w 11576868"/>
              <a:gd name="connsiteY0" fmla="*/ 30480 h 2530860"/>
              <a:gd name="connsiteX1" fmla="*/ 8558838 w 11576868"/>
              <a:gd name="connsiteY1" fmla="*/ 0 h 2530860"/>
              <a:gd name="connsiteX2" fmla="*/ 11576868 w 11576868"/>
              <a:gd name="connsiteY2" fmla="*/ 2530860 h 2530860"/>
              <a:gd name="connsiteX3" fmla="*/ 0 w 11576868"/>
              <a:gd name="connsiteY3" fmla="*/ 2530860 h 2530860"/>
              <a:gd name="connsiteX4" fmla="*/ 0 w 11576868"/>
              <a:gd name="connsiteY4" fmla="*/ 30480 h 2530860"/>
              <a:gd name="connsiteX0" fmla="*/ 0 w 11576868"/>
              <a:gd name="connsiteY0" fmla="*/ 30480 h 2530860"/>
              <a:gd name="connsiteX1" fmla="*/ 8558838 w 11576868"/>
              <a:gd name="connsiteY1" fmla="*/ 0 h 2530860"/>
              <a:gd name="connsiteX2" fmla="*/ 11576868 w 11576868"/>
              <a:gd name="connsiteY2" fmla="*/ 2530860 h 2530860"/>
              <a:gd name="connsiteX3" fmla="*/ 0 w 11576868"/>
              <a:gd name="connsiteY3" fmla="*/ 2530860 h 2530860"/>
              <a:gd name="connsiteX4" fmla="*/ 0 w 11576868"/>
              <a:gd name="connsiteY4" fmla="*/ 30480 h 2530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6868" h="2530860">
                <a:moveTo>
                  <a:pt x="0" y="30480"/>
                </a:moveTo>
                <a:lnTo>
                  <a:pt x="8558838" y="0"/>
                </a:lnTo>
                <a:cubicBezTo>
                  <a:pt x="10335916" y="20490"/>
                  <a:pt x="11453941" y="1016850"/>
                  <a:pt x="11576868" y="2530860"/>
                </a:cubicBezTo>
                <a:lnTo>
                  <a:pt x="0" y="2530860"/>
                </a:lnTo>
                <a:lnTo>
                  <a:pt x="0" y="30480"/>
                </a:lnTo>
                <a:close/>
              </a:path>
            </a:pathLst>
          </a:custGeom>
          <a:solidFill>
            <a:schemeClr val="accent2">
              <a:lumMod val="75000"/>
              <a:alpha val="80000"/>
            </a:schemeClr>
          </a:solidFill>
        </p:spPr>
        <p:txBody>
          <a:bodyPr rtlCol="0" anchor="t"/>
          <a:lstStyle>
            <a:lvl1pPr marL="914400" indent="0">
              <a:lnSpc>
                <a:spcPct val="400000"/>
              </a:lnSpc>
              <a:buNone/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pl-PL">
                <a:solidFill>
                  <a:srgbClr val="FFFFFF"/>
                </a:solidFill>
              </a:rPr>
              <a:t>Kliknij, aby edytować styl wzorca podtytułu</a:t>
            </a:r>
            <a:endParaRPr lang="pl-P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901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Oś czasu tabeli wykresó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99839C-7D7A-49F1-8BFE-85C6C7D78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256" y="448056"/>
            <a:ext cx="9914859" cy="1329004"/>
          </a:xfrm>
        </p:spPr>
        <p:txBody>
          <a:bodyPr rtlCol="0">
            <a:normAutofit/>
          </a:bodyPr>
          <a:lstStyle>
            <a:lvl1pPr>
              <a:lnSpc>
                <a:spcPct val="100000"/>
              </a:lnSpc>
              <a:defRPr sz="4000"/>
            </a:lvl1pPr>
          </a:lstStyle>
          <a:p>
            <a:pPr rtl="0"/>
            <a:r>
              <a:rPr lang="pl-PL"/>
              <a:t>Kliknij, aby edytować styl</a:t>
            </a:r>
          </a:p>
        </p:txBody>
      </p:sp>
      <p:sp>
        <p:nvSpPr>
          <p:cNvPr id="3" name="Zawartość — symbol zastępczy 2">
            <a:extLst>
              <a:ext uri="{FF2B5EF4-FFF2-40B4-BE49-F238E27FC236}">
                <a16:creationId xmlns:a16="http://schemas.microsoft.com/office/drawing/2014/main" id="{C7E748DC-EBB9-44C6-8566-38F87FF7F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19673"/>
            <a:ext cx="9914860" cy="412331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pl-PL" dirty="0"/>
          </a:p>
        </p:txBody>
      </p:sp>
      <p:sp>
        <p:nvSpPr>
          <p:cNvPr id="5" name="Stopka — symbol zastępczy 4">
            <a:extLst>
              <a:ext uri="{FF2B5EF4-FFF2-40B4-BE49-F238E27FC236}">
                <a16:creationId xmlns:a16="http://schemas.microsoft.com/office/drawing/2014/main" id="{BFA2F5AB-D8C6-4AE1-8FAE-CD0499CB6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437376"/>
            <a:ext cx="3775914" cy="365125"/>
          </a:xfrm>
        </p:spPr>
        <p:txBody>
          <a:bodyPr rtlCol="0"/>
          <a:lstStyle>
            <a:lvl1pPr algn="l">
              <a:defRPr>
                <a:solidFill>
                  <a:schemeClr val="accent2"/>
                </a:solidFill>
              </a:defRPr>
            </a:lvl1pPr>
          </a:lstStyle>
          <a:p>
            <a:pPr rtl="0"/>
            <a:r>
              <a:rPr lang="pl-PL"/>
              <a:t>Przykładowy tekst stopki</a:t>
            </a:r>
          </a:p>
        </p:txBody>
      </p:sp>
      <p:sp>
        <p:nvSpPr>
          <p:cNvPr id="4" name="Data — symbol zastępczy 3">
            <a:extLst>
              <a:ext uri="{FF2B5EF4-FFF2-40B4-BE49-F238E27FC236}">
                <a16:creationId xmlns:a16="http://schemas.microsoft.com/office/drawing/2014/main" id="{F7342198-F50F-4C8A-9BD9-4CC3950F8F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23285" y="6434524"/>
            <a:ext cx="2067867" cy="365125"/>
          </a:xfrm>
        </p:spPr>
        <p:txBody>
          <a:bodyPr rtlCol="0"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pl-PL"/>
              <a:t>08.02.20XX</a:t>
            </a:r>
          </a:p>
        </p:txBody>
      </p:sp>
      <p:sp>
        <p:nvSpPr>
          <p:cNvPr id="6" name="Numer slajdu — symbol zastępczy 5">
            <a:extLst>
              <a:ext uri="{FF2B5EF4-FFF2-40B4-BE49-F238E27FC236}">
                <a16:creationId xmlns:a16="http://schemas.microsoft.com/office/drawing/2014/main" id="{175C58D8-B582-4DB3-A94D-056240199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2" y="6434524"/>
            <a:ext cx="693261" cy="365125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fld id="{08AB70BE-1769-45B8-85A6-0C837432C7E6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6954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Oś czasu tabeli wykresó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99839C-7D7A-49F1-8BFE-85C6C7D78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256" y="448056"/>
            <a:ext cx="9914859" cy="1329004"/>
          </a:xfrm>
        </p:spPr>
        <p:txBody>
          <a:bodyPr rtlCol="0">
            <a:normAutofit/>
          </a:bodyPr>
          <a:lstStyle>
            <a:lvl1pPr>
              <a:lnSpc>
                <a:spcPct val="100000"/>
              </a:lnSpc>
              <a:defRPr sz="4000"/>
            </a:lvl1pPr>
          </a:lstStyle>
          <a:p>
            <a:pPr rtl="0"/>
            <a:r>
              <a:rPr lang="pl-PL"/>
              <a:t>Kliknij, aby edytować styl</a:t>
            </a:r>
          </a:p>
        </p:txBody>
      </p:sp>
      <p:sp>
        <p:nvSpPr>
          <p:cNvPr id="3" name="Zawartość — symbol zastępczy 2">
            <a:extLst>
              <a:ext uri="{FF2B5EF4-FFF2-40B4-BE49-F238E27FC236}">
                <a16:creationId xmlns:a16="http://schemas.microsoft.com/office/drawing/2014/main" id="{C7E748DC-EBB9-44C6-8566-38F87FF7F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3440" y="1825625"/>
            <a:ext cx="10500360" cy="435133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pl-PL" dirty="0"/>
          </a:p>
        </p:txBody>
      </p:sp>
      <p:sp>
        <p:nvSpPr>
          <p:cNvPr id="5" name="Stopka — symbol zastępczy 4">
            <a:extLst>
              <a:ext uri="{FF2B5EF4-FFF2-40B4-BE49-F238E27FC236}">
                <a16:creationId xmlns:a16="http://schemas.microsoft.com/office/drawing/2014/main" id="{BFA2F5AB-D8C6-4AE1-8FAE-CD0499CB6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437376"/>
            <a:ext cx="3775914" cy="365125"/>
          </a:xfrm>
        </p:spPr>
        <p:txBody>
          <a:bodyPr rtlCol="0"/>
          <a:lstStyle>
            <a:lvl1pPr algn="l">
              <a:defRPr>
                <a:solidFill>
                  <a:schemeClr val="accent2"/>
                </a:solidFill>
              </a:defRPr>
            </a:lvl1pPr>
          </a:lstStyle>
          <a:p>
            <a:pPr rtl="0"/>
            <a:r>
              <a:rPr lang="pl-PL"/>
              <a:t>Przykładowy tekst stopki</a:t>
            </a:r>
          </a:p>
        </p:txBody>
      </p:sp>
      <p:sp>
        <p:nvSpPr>
          <p:cNvPr id="4" name="Data — symbol zastępczy 3">
            <a:extLst>
              <a:ext uri="{FF2B5EF4-FFF2-40B4-BE49-F238E27FC236}">
                <a16:creationId xmlns:a16="http://schemas.microsoft.com/office/drawing/2014/main" id="{F7342198-F50F-4C8A-9BD9-4CC3950F8F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23285" y="6434524"/>
            <a:ext cx="2067867" cy="365125"/>
          </a:xfrm>
        </p:spPr>
        <p:txBody>
          <a:bodyPr rtlCol="0"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pl-PL"/>
              <a:t>08.02.20XX</a:t>
            </a:r>
          </a:p>
        </p:txBody>
      </p:sp>
      <p:sp>
        <p:nvSpPr>
          <p:cNvPr id="6" name="Numer slajdu — symbol zastępczy 5">
            <a:extLst>
              <a:ext uri="{FF2B5EF4-FFF2-40B4-BE49-F238E27FC236}">
                <a16:creationId xmlns:a16="http://schemas.microsoft.com/office/drawing/2014/main" id="{175C58D8-B582-4DB3-A94D-056240199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2" y="6434524"/>
            <a:ext cx="693261" cy="365125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fld id="{08AB70BE-1769-45B8-85A6-0C837432C7E6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44635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yta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olny kształt: Kształt 13">
            <a:extLst>
              <a:ext uri="{FF2B5EF4-FFF2-40B4-BE49-F238E27FC236}">
                <a16:creationId xmlns:a16="http://schemas.microsoft.com/office/drawing/2014/main" id="{9F47EA1B-2641-431A-B894-4A66FC5A04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6246663" y="-1789711"/>
            <a:ext cx="3354778" cy="6934200"/>
          </a:xfrm>
          <a:custGeom>
            <a:avLst/>
            <a:gdLst>
              <a:gd name="connsiteX0" fmla="*/ 2352312 w 2353172"/>
              <a:gd name="connsiteY0" fmla="*/ 0 h 4863918"/>
              <a:gd name="connsiteX1" fmla="*/ 2353172 w 2353172"/>
              <a:gd name="connsiteY1" fmla="*/ 0 h 4863918"/>
              <a:gd name="connsiteX2" fmla="*/ 2353172 w 2353172"/>
              <a:gd name="connsiteY2" fmla="*/ 4863918 h 4863918"/>
              <a:gd name="connsiteX3" fmla="*/ 2352312 w 2353172"/>
              <a:gd name="connsiteY3" fmla="*/ 4863918 h 4863918"/>
              <a:gd name="connsiteX4" fmla="*/ 2340504 w 2353172"/>
              <a:gd name="connsiteY4" fmla="*/ 4630072 h 4863918"/>
              <a:gd name="connsiteX5" fmla="*/ 134816 w 2353172"/>
              <a:gd name="connsiteY5" fmla="*/ 2438342 h 4863918"/>
              <a:gd name="connsiteX6" fmla="*/ 0 w 2353172"/>
              <a:gd name="connsiteY6" fmla="*/ 2431959 h 4863918"/>
              <a:gd name="connsiteX7" fmla="*/ 134816 w 2353172"/>
              <a:gd name="connsiteY7" fmla="*/ 2425576 h 4863918"/>
              <a:gd name="connsiteX8" fmla="*/ 2340504 w 2353172"/>
              <a:gd name="connsiteY8" fmla="*/ 233845 h 4863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53172" h="4863918">
                <a:moveTo>
                  <a:pt x="2352312" y="0"/>
                </a:moveTo>
                <a:lnTo>
                  <a:pt x="2353172" y="0"/>
                </a:lnTo>
                <a:lnTo>
                  <a:pt x="2353172" y="4863918"/>
                </a:lnTo>
                <a:lnTo>
                  <a:pt x="2352312" y="4863918"/>
                </a:lnTo>
                <a:lnTo>
                  <a:pt x="2340504" y="4630072"/>
                </a:lnTo>
                <a:cubicBezTo>
                  <a:pt x="2222700" y="3470082"/>
                  <a:pt x="1296917" y="2548952"/>
                  <a:pt x="134816" y="2438342"/>
                </a:cubicBezTo>
                <a:lnTo>
                  <a:pt x="0" y="2431959"/>
                </a:lnTo>
                <a:lnTo>
                  <a:pt x="134816" y="2425576"/>
                </a:lnTo>
                <a:cubicBezTo>
                  <a:pt x="1296917" y="2314966"/>
                  <a:pt x="2222700" y="1393835"/>
                  <a:pt x="2340504" y="23384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pl-PL" dirty="0"/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F21A2820-A76E-454D-9A0E-F8F7B21367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9327" y="919717"/>
            <a:ext cx="5761074" cy="3423684"/>
          </a:xfrm>
        </p:spPr>
        <p:txBody>
          <a:bodyPr rtlCol="0"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pl-PL">
                <a:solidFill>
                  <a:srgbClr val="FFFFFF"/>
                </a:solidFill>
              </a:rPr>
              <a:t>Kliknij, aby edytować styl</a:t>
            </a:r>
            <a:endParaRPr lang="pl-PL" dirty="0">
              <a:solidFill>
                <a:srgbClr val="FFFFFF"/>
              </a:solidFill>
            </a:endParaRPr>
          </a:p>
        </p:txBody>
      </p:sp>
      <p:sp>
        <p:nvSpPr>
          <p:cNvPr id="9" name="Podtytuł 2">
            <a:extLst>
              <a:ext uri="{FF2B5EF4-FFF2-40B4-BE49-F238E27FC236}">
                <a16:creationId xmlns:a16="http://schemas.microsoft.com/office/drawing/2014/main" id="{0ED9A69A-6A32-4722-924D-7FEFEA9195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9327" y="4795284"/>
            <a:ext cx="4846674" cy="1084522"/>
          </a:xfrm>
        </p:spPr>
        <p:txBody>
          <a:bodyPr rtlCol="0"/>
          <a:lstStyle>
            <a:lvl1pPr>
              <a:buNone/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pl-PL">
                <a:solidFill>
                  <a:srgbClr val="FFFFFF"/>
                </a:solidFill>
              </a:rPr>
              <a:t>Kliknij, aby edytować styl wzorca podtytułu</a:t>
            </a:r>
            <a:endParaRPr lang="pl-PL" dirty="0">
              <a:solidFill>
                <a:srgbClr val="FFFFFF"/>
              </a:solidFill>
            </a:endParaRPr>
          </a:p>
        </p:txBody>
      </p:sp>
      <p:sp>
        <p:nvSpPr>
          <p:cNvPr id="12" name="Dowolny kształt: Kształt 11">
            <a:extLst>
              <a:ext uri="{FF2B5EF4-FFF2-40B4-BE49-F238E27FC236}">
                <a16:creationId xmlns:a16="http://schemas.microsoft.com/office/drawing/2014/main" id="{F1587820-C6FA-402E-9F8D-2DAE5BF958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4513861" y="3447061"/>
            <a:ext cx="3354778" cy="3467100"/>
          </a:xfrm>
          <a:custGeom>
            <a:avLst/>
            <a:gdLst>
              <a:gd name="connsiteX0" fmla="*/ 0 w 2353172"/>
              <a:gd name="connsiteY0" fmla="*/ 0 h 2431959"/>
              <a:gd name="connsiteX1" fmla="*/ 2353172 w 2353172"/>
              <a:gd name="connsiteY1" fmla="*/ 0 h 2431959"/>
              <a:gd name="connsiteX2" fmla="*/ 2353172 w 2353172"/>
              <a:gd name="connsiteY2" fmla="*/ 2431959 h 2431959"/>
              <a:gd name="connsiteX3" fmla="*/ 2352312 w 2353172"/>
              <a:gd name="connsiteY3" fmla="*/ 2431959 h 2431959"/>
              <a:gd name="connsiteX4" fmla="*/ 2340504 w 2353172"/>
              <a:gd name="connsiteY4" fmla="*/ 2198113 h 2431959"/>
              <a:gd name="connsiteX5" fmla="*/ 134816 w 2353172"/>
              <a:gd name="connsiteY5" fmla="*/ 6383 h 243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53172" h="2431959">
                <a:moveTo>
                  <a:pt x="0" y="0"/>
                </a:moveTo>
                <a:lnTo>
                  <a:pt x="2353172" y="0"/>
                </a:lnTo>
                <a:lnTo>
                  <a:pt x="2353172" y="2431959"/>
                </a:lnTo>
                <a:lnTo>
                  <a:pt x="2352312" y="2431959"/>
                </a:lnTo>
                <a:lnTo>
                  <a:pt x="2340504" y="2198113"/>
                </a:lnTo>
                <a:cubicBezTo>
                  <a:pt x="2222700" y="1038123"/>
                  <a:pt x="1296917" y="116993"/>
                  <a:pt x="134816" y="638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pl-PL" dirty="0"/>
          </a:p>
        </p:txBody>
      </p:sp>
      <p:sp>
        <p:nvSpPr>
          <p:cNvPr id="3" name="Stopka — symbol zastępczy 2">
            <a:extLst>
              <a:ext uri="{FF2B5EF4-FFF2-40B4-BE49-F238E27FC236}">
                <a16:creationId xmlns:a16="http://schemas.microsoft.com/office/drawing/2014/main" id="{C9753C5C-8415-4BF0-810D-A4C22F69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52728" y="6434560"/>
            <a:ext cx="3428012" cy="365125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pl-PL"/>
              <a:t>Przykładowy tekst stopki</a:t>
            </a:r>
          </a:p>
        </p:txBody>
      </p:sp>
      <p:sp>
        <p:nvSpPr>
          <p:cNvPr id="19" name="Obraz — symbol zastępczy 18">
            <a:extLst>
              <a:ext uri="{FF2B5EF4-FFF2-40B4-BE49-F238E27FC236}">
                <a16:creationId xmlns:a16="http://schemas.microsoft.com/office/drawing/2014/main" id="{31E70801-1BA4-4276-9934-E418115C032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924800" y="1"/>
            <a:ext cx="4267200" cy="6858000"/>
          </a:xfrm>
          <a:custGeom>
            <a:avLst/>
            <a:gdLst>
              <a:gd name="connsiteX0" fmla="*/ 3466352 w 4267200"/>
              <a:gd name="connsiteY0" fmla="*/ 0 h 6858000"/>
              <a:gd name="connsiteX1" fmla="*/ 4267200 w 4267200"/>
              <a:gd name="connsiteY1" fmla="*/ 0 h 6858000"/>
              <a:gd name="connsiteX2" fmla="*/ 4267200 w 4267200"/>
              <a:gd name="connsiteY2" fmla="*/ 6858000 h 6858000"/>
              <a:gd name="connsiteX3" fmla="*/ 0 w 4267200"/>
              <a:gd name="connsiteY3" fmla="*/ 6858000 h 6858000"/>
              <a:gd name="connsiteX4" fmla="*/ 0 w 4267200"/>
              <a:gd name="connsiteY4" fmla="*/ 3338980 h 6858000"/>
              <a:gd name="connsiteX5" fmla="*/ 8352 w 4267200"/>
              <a:gd name="connsiteY5" fmla="*/ 3162578 h 6858000"/>
              <a:gd name="connsiteX6" fmla="*/ 3132972 w 4267200"/>
              <a:gd name="connsiteY6" fmla="*/ 18059 h 6858000"/>
              <a:gd name="connsiteX7" fmla="*/ 3466352 w 4267200"/>
              <a:gd name="connsiteY7" fmla="*/ 122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67200" h="6858000">
                <a:moveTo>
                  <a:pt x="3466352" y="0"/>
                </a:moveTo>
                <a:lnTo>
                  <a:pt x="4267200" y="0"/>
                </a:lnTo>
                <a:lnTo>
                  <a:pt x="4267200" y="6858000"/>
                </a:lnTo>
                <a:lnTo>
                  <a:pt x="0" y="6858000"/>
                </a:lnTo>
                <a:lnTo>
                  <a:pt x="0" y="3338980"/>
                </a:lnTo>
                <a:lnTo>
                  <a:pt x="8352" y="3162578"/>
                </a:lnTo>
                <a:cubicBezTo>
                  <a:pt x="166042" y="1505839"/>
                  <a:pt x="1479242" y="186005"/>
                  <a:pt x="3132972" y="18059"/>
                </a:cubicBezTo>
                <a:lnTo>
                  <a:pt x="3466352" y="1225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rtlCol="0" anchor="ctr">
            <a:noAutofit/>
          </a:bodyPr>
          <a:lstStyle/>
          <a:p>
            <a:pPr rtl="0"/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2" name="Data — symbol zastępczy 1">
            <a:extLst>
              <a:ext uri="{FF2B5EF4-FFF2-40B4-BE49-F238E27FC236}">
                <a16:creationId xmlns:a16="http://schemas.microsoft.com/office/drawing/2014/main" id="{2A2485D4-41D3-4182-8DFE-2E0713EC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pl-PL"/>
              <a:t>08.02.20XX</a:t>
            </a:r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545EBFEA-4321-48C4-9CA1-43517540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fld id="{08AB70BE-1769-45B8-85A6-0C837432C7E6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9277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Zespół"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Prostokąt 6">
            <a:extLst>
              <a:ext uri="{FF2B5EF4-FFF2-40B4-BE49-F238E27FC236}">
                <a16:creationId xmlns:a16="http://schemas.microsoft.com/office/drawing/2014/main" id="{BCA75F14-4851-4FA1-AF45-240D9124B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dirty="0"/>
          </a:p>
        </p:txBody>
      </p:sp>
      <p:sp>
        <p:nvSpPr>
          <p:cNvPr id="14" name="Dowolny kształt: Kształt 13">
            <a:extLst>
              <a:ext uri="{FF2B5EF4-FFF2-40B4-BE49-F238E27FC236}">
                <a16:creationId xmlns:a16="http://schemas.microsoft.com/office/drawing/2014/main" id="{9AE08278-E6C4-4B25-8343-43C881C00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844850" y="1"/>
            <a:ext cx="2347151" cy="4454343"/>
          </a:xfrm>
          <a:custGeom>
            <a:avLst/>
            <a:gdLst>
              <a:gd name="connsiteX0" fmla="*/ 2329738 w 2347151"/>
              <a:gd name="connsiteY0" fmla="*/ 0 h 4454343"/>
              <a:gd name="connsiteX1" fmla="*/ 2347151 w 2347151"/>
              <a:gd name="connsiteY1" fmla="*/ 0 h 4454343"/>
              <a:gd name="connsiteX2" fmla="*/ 2347151 w 2347151"/>
              <a:gd name="connsiteY2" fmla="*/ 4454343 h 4454343"/>
              <a:gd name="connsiteX3" fmla="*/ 2340504 w 2347151"/>
              <a:gd name="connsiteY3" fmla="*/ 4322705 h 4454343"/>
              <a:gd name="connsiteX4" fmla="*/ 134816 w 2347151"/>
              <a:gd name="connsiteY4" fmla="*/ 2130974 h 4454343"/>
              <a:gd name="connsiteX5" fmla="*/ 0 w 2347151"/>
              <a:gd name="connsiteY5" fmla="*/ 2124591 h 4454343"/>
              <a:gd name="connsiteX6" fmla="*/ 134816 w 2347151"/>
              <a:gd name="connsiteY6" fmla="*/ 2118208 h 4454343"/>
              <a:gd name="connsiteX7" fmla="*/ 2309087 w 2347151"/>
              <a:gd name="connsiteY7" fmla="*/ 141037 h 445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47151" h="4454343">
                <a:moveTo>
                  <a:pt x="2329738" y="0"/>
                </a:moveTo>
                <a:lnTo>
                  <a:pt x="2347151" y="0"/>
                </a:lnTo>
                <a:lnTo>
                  <a:pt x="2347151" y="4454343"/>
                </a:lnTo>
                <a:lnTo>
                  <a:pt x="2340504" y="4322705"/>
                </a:lnTo>
                <a:cubicBezTo>
                  <a:pt x="2222700" y="3162715"/>
                  <a:pt x="1296917" y="2241584"/>
                  <a:pt x="134816" y="2130974"/>
                </a:cubicBezTo>
                <a:lnTo>
                  <a:pt x="0" y="2124591"/>
                </a:lnTo>
                <a:lnTo>
                  <a:pt x="134816" y="2118208"/>
                </a:lnTo>
                <a:cubicBezTo>
                  <a:pt x="1224286" y="2014511"/>
                  <a:pt x="2106054" y="1198443"/>
                  <a:pt x="2309087" y="141037"/>
                </a:cubicBezTo>
                <a:close/>
              </a:path>
            </a:pathLst>
          </a:cu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pl-PL" dirty="0"/>
          </a:p>
        </p:txBody>
      </p:sp>
      <p:sp>
        <p:nvSpPr>
          <p:cNvPr id="15" name="Dowolny kształt: Kształt 14">
            <a:extLst>
              <a:ext uri="{FF2B5EF4-FFF2-40B4-BE49-F238E27FC236}">
                <a16:creationId xmlns:a16="http://schemas.microsoft.com/office/drawing/2014/main" id="{20CC2109-6984-401D-BF1D-B4F0C35B03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844850" y="-770"/>
            <a:ext cx="2347151" cy="4454343"/>
          </a:xfrm>
          <a:custGeom>
            <a:avLst/>
            <a:gdLst>
              <a:gd name="connsiteX0" fmla="*/ 2329738 w 2347151"/>
              <a:gd name="connsiteY0" fmla="*/ 0 h 4454343"/>
              <a:gd name="connsiteX1" fmla="*/ 2347151 w 2347151"/>
              <a:gd name="connsiteY1" fmla="*/ 0 h 4454343"/>
              <a:gd name="connsiteX2" fmla="*/ 2347151 w 2347151"/>
              <a:gd name="connsiteY2" fmla="*/ 4454343 h 4454343"/>
              <a:gd name="connsiteX3" fmla="*/ 2340504 w 2347151"/>
              <a:gd name="connsiteY3" fmla="*/ 4322705 h 4454343"/>
              <a:gd name="connsiteX4" fmla="*/ 134816 w 2347151"/>
              <a:gd name="connsiteY4" fmla="*/ 2130974 h 4454343"/>
              <a:gd name="connsiteX5" fmla="*/ 0 w 2347151"/>
              <a:gd name="connsiteY5" fmla="*/ 2124591 h 4454343"/>
              <a:gd name="connsiteX6" fmla="*/ 134816 w 2347151"/>
              <a:gd name="connsiteY6" fmla="*/ 2118208 h 4454343"/>
              <a:gd name="connsiteX7" fmla="*/ 2309087 w 2347151"/>
              <a:gd name="connsiteY7" fmla="*/ 141037 h 445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47151" h="4454343">
                <a:moveTo>
                  <a:pt x="2329738" y="0"/>
                </a:moveTo>
                <a:lnTo>
                  <a:pt x="2347151" y="0"/>
                </a:lnTo>
                <a:lnTo>
                  <a:pt x="2347151" y="4454343"/>
                </a:lnTo>
                <a:lnTo>
                  <a:pt x="2340504" y="4322705"/>
                </a:lnTo>
                <a:cubicBezTo>
                  <a:pt x="2222700" y="3162715"/>
                  <a:pt x="1296917" y="2241584"/>
                  <a:pt x="134816" y="2130974"/>
                </a:cubicBezTo>
                <a:lnTo>
                  <a:pt x="0" y="2124591"/>
                </a:lnTo>
                <a:lnTo>
                  <a:pt x="134816" y="2118208"/>
                </a:lnTo>
                <a:cubicBezTo>
                  <a:pt x="1224286" y="2014511"/>
                  <a:pt x="2106054" y="1198443"/>
                  <a:pt x="2309087" y="141037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pl-PL" dirty="0"/>
          </a:p>
        </p:txBody>
      </p:sp>
      <p:sp>
        <p:nvSpPr>
          <p:cNvPr id="16" name="Tytuł 1">
            <a:extLst>
              <a:ext uri="{FF2B5EF4-FFF2-40B4-BE49-F238E27FC236}">
                <a16:creationId xmlns:a16="http://schemas.microsoft.com/office/drawing/2014/main" id="{4510ECF1-6DD2-4E35-8398-66D763897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0159"/>
            <a:ext cx="12191999" cy="2128731"/>
          </a:xfrm>
          <a:custGeom>
            <a:avLst/>
            <a:gdLst>
              <a:gd name="connsiteX0" fmla="*/ 0 w 12191999"/>
              <a:gd name="connsiteY0" fmla="*/ 0 h 2123863"/>
              <a:gd name="connsiteX1" fmla="*/ 12191999 w 12191999"/>
              <a:gd name="connsiteY1" fmla="*/ 0 h 2123863"/>
              <a:gd name="connsiteX2" fmla="*/ 12191999 w 12191999"/>
              <a:gd name="connsiteY2" fmla="*/ 0 h 2123863"/>
              <a:gd name="connsiteX3" fmla="*/ 12191999 w 12191999"/>
              <a:gd name="connsiteY3" fmla="*/ 1061932 h 2123863"/>
              <a:gd name="connsiteX4" fmla="*/ 11130067 w 12191999"/>
              <a:gd name="connsiteY4" fmla="*/ 2123864 h 2123863"/>
              <a:gd name="connsiteX5" fmla="*/ 1061932 w 12191999"/>
              <a:gd name="connsiteY5" fmla="*/ 2123863 h 2123863"/>
              <a:gd name="connsiteX6" fmla="*/ 0 w 12191999"/>
              <a:gd name="connsiteY6" fmla="*/ 1061931 h 2123863"/>
              <a:gd name="connsiteX7" fmla="*/ 0 w 12191999"/>
              <a:gd name="connsiteY7" fmla="*/ 0 h 2123863"/>
              <a:gd name="connsiteX8" fmla="*/ 0 w 12191999"/>
              <a:gd name="connsiteY8" fmla="*/ 0 h 2123863"/>
              <a:gd name="connsiteX0" fmla="*/ 0 w 12191999"/>
              <a:gd name="connsiteY0" fmla="*/ 0 h 2123864"/>
              <a:gd name="connsiteX1" fmla="*/ 12191999 w 12191999"/>
              <a:gd name="connsiteY1" fmla="*/ 0 h 2123864"/>
              <a:gd name="connsiteX2" fmla="*/ 12191999 w 12191999"/>
              <a:gd name="connsiteY2" fmla="*/ 0 h 2123864"/>
              <a:gd name="connsiteX3" fmla="*/ 11130067 w 12191999"/>
              <a:gd name="connsiteY3" fmla="*/ 2123864 h 2123864"/>
              <a:gd name="connsiteX4" fmla="*/ 1061932 w 12191999"/>
              <a:gd name="connsiteY4" fmla="*/ 2123863 h 2123864"/>
              <a:gd name="connsiteX5" fmla="*/ 0 w 12191999"/>
              <a:gd name="connsiteY5" fmla="*/ 1061931 h 2123864"/>
              <a:gd name="connsiteX6" fmla="*/ 0 w 12191999"/>
              <a:gd name="connsiteY6" fmla="*/ 0 h 2123864"/>
              <a:gd name="connsiteX7" fmla="*/ 0 w 12191999"/>
              <a:gd name="connsiteY7" fmla="*/ 0 h 2123864"/>
              <a:gd name="connsiteX0" fmla="*/ 0 w 12191999"/>
              <a:gd name="connsiteY0" fmla="*/ 0 h 2123863"/>
              <a:gd name="connsiteX1" fmla="*/ 12191999 w 12191999"/>
              <a:gd name="connsiteY1" fmla="*/ 0 h 2123863"/>
              <a:gd name="connsiteX2" fmla="*/ 12191999 w 12191999"/>
              <a:gd name="connsiteY2" fmla="*/ 0 h 2123863"/>
              <a:gd name="connsiteX3" fmla="*/ 10261387 w 12191999"/>
              <a:gd name="connsiteY3" fmla="*/ 2108624 h 2123863"/>
              <a:gd name="connsiteX4" fmla="*/ 1061932 w 12191999"/>
              <a:gd name="connsiteY4" fmla="*/ 2123863 h 2123863"/>
              <a:gd name="connsiteX5" fmla="*/ 0 w 12191999"/>
              <a:gd name="connsiteY5" fmla="*/ 1061931 h 2123863"/>
              <a:gd name="connsiteX6" fmla="*/ 0 w 12191999"/>
              <a:gd name="connsiteY6" fmla="*/ 0 h 2123863"/>
              <a:gd name="connsiteX7" fmla="*/ 0 w 12191999"/>
              <a:gd name="connsiteY7" fmla="*/ 0 h 2123863"/>
              <a:gd name="connsiteX0" fmla="*/ 0 w 12191999"/>
              <a:gd name="connsiteY0" fmla="*/ 0 h 2123863"/>
              <a:gd name="connsiteX1" fmla="*/ 12191999 w 12191999"/>
              <a:gd name="connsiteY1" fmla="*/ 0 h 2123863"/>
              <a:gd name="connsiteX2" fmla="*/ 12191999 w 12191999"/>
              <a:gd name="connsiteY2" fmla="*/ 0 h 2123863"/>
              <a:gd name="connsiteX3" fmla="*/ 9758467 w 12191999"/>
              <a:gd name="connsiteY3" fmla="*/ 2108624 h 2123863"/>
              <a:gd name="connsiteX4" fmla="*/ 1061932 w 12191999"/>
              <a:gd name="connsiteY4" fmla="*/ 2123863 h 2123863"/>
              <a:gd name="connsiteX5" fmla="*/ 0 w 12191999"/>
              <a:gd name="connsiteY5" fmla="*/ 1061931 h 2123863"/>
              <a:gd name="connsiteX6" fmla="*/ 0 w 12191999"/>
              <a:gd name="connsiteY6" fmla="*/ 0 h 2123863"/>
              <a:gd name="connsiteX7" fmla="*/ 0 w 12191999"/>
              <a:gd name="connsiteY7" fmla="*/ 0 h 2123863"/>
              <a:gd name="connsiteX0" fmla="*/ 0 w 12191999"/>
              <a:gd name="connsiteY0" fmla="*/ 0 h 2123864"/>
              <a:gd name="connsiteX1" fmla="*/ 12191999 w 12191999"/>
              <a:gd name="connsiteY1" fmla="*/ 0 h 2123864"/>
              <a:gd name="connsiteX2" fmla="*/ 12191999 w 12191999"/>
              <a:gd name="connsiteY2" fmla="*/ 0 h 2123864"/>
              <a:gd name="connsiteX3" fmla="*/ 9636547 w 12191999"/>
              <a:gd name="connsiteY3" fmla="*/ 2123864 h 2123864"/>
              <a:gd name="connsiteX4" fmla="*/ 1061932 w 12191999"/>
              <a:gd name="connsiteY4" fmla="*/ 2123863 h 2123864"/>
              <a:gd name="connsiteX5" fmla="*/ 0 w 12191999"/>
              <a:gd name="connsiteY5" fmla="*/ 1061931 h 2123864"/>
              <a:gd name="connsiteX6" fmla="*/ 0 w 12191999"/>
              <a:gd name="connsiteY6" fmla="*/ 0 h 2123864"/>
              <a:gd name="connsiteX7" fmla="*/ 0 w 12191999"/>
              <a:gd name="connsiteY7" fmla="*/ 0 h 2123864"/>
              <a:gd name="connsiteX0" fmla="*/ 0 w 12191999"/>
              <a:gd name="connsiteY0" fmla="*/ 0 h 2123864"/>
              <a:gd name="connsiteX1" fmla="*/ 12191999 w 12191999"/>
              <a:gd name="connsiteY1" fmla="*/ 0 h 2123864"/>
              <a:gd name="connsiteX2" fmla="*/ 12191999 w 12191999"/>
              <a:gd name="connsiteY2" fmla="*/ 0 h 2123864"/>
              <a:gd name="connsiteX3" fmla="*/ 9636547 w 12191999"/>
              <a:gd name="connsiteY3" fmla="*/ 2123864 h 2123864"/>
              <a:gd name="connsiteX4" fmla="*/ 1061932 w 12191999"/>
              <a:gd name="connsiteY4" fmla="*/ 2123863 h 2123864"/>
              <a:gd name="connsiteX5" fmla="*/ 0 w 12191999"/>
              <a:gd name="connsiteY5" fmla="*/ 1061931 h 2123864"/>
              <a:gd name="connsiteX6" fmla="*/ 0 w 12191999"/>
              <a:gd name="connsiteY6" fmla="*/ 0 h 2123864"/>
              <a:gd name="connsiteX7" fmla="*/ 0 w 12191999"/>
              <a:gd name="connsiteY7" fmla="*/ 0 h 2123864"/>
              <a:gd name="connsiteX0" fmla="*/ 0 w 12191999"/>
              <a:gd name="connsiteY0" fmla="*/ 0 h 2123864"/>
              <a:gd name="connsiteX1" fmla="*/ 12191999 w 12191999"/>
              <a:gd name="connsiteY1" fmla="*/ 0 h 2123864"/>
              <a:gd name="connsiteX2" fmla="*/ 11612879 w 12191999"/>
              <a:gd name="connsiteY2" fmla="*/ 381000 h 2123864"/>
              <a:gd name="connsiteX3" fmla="*/ 9636547 w 12191999"/>
              <a:gd name="connsiteY3" fmla="*/ 2123864 h 2123864"/>
              <a:gd name="connsiteX4" fmla="*/ 1061932 w 12191999"/>
              <a:gd name="connsiteY4" fmla="*/ 2123863 h 2123864"/>
              <a:gd name="connsiteX5" fmla="*/ 0 w 12191999"/>
              <a:gd name="connsiteY5" fmla="*/ 1061931 h 2123864"/>
              <a:gd name="connsiteX6" fmla="*/ 0 w 12191999"/>
              <a:gd name="connsiteY6" fmla="*/ 0 h 2123864"/>
              <a:gd name="connsiteX7" fmla="*/ 0 w 12191999"/>
              <a:gd name="connsiteY7" fmla="*/ 0 h 2123864"/>
              <a:gd name="connsiteX0" fmla="*/ 0 w 12191999"/>
              <a:gd name="connsiteY0" fmla="*/ 0 h 2123864"/>
              <a:gd name="connsiteX1" fmla="*/ 12191999 w 12191999"/>
              <a:gd name="connsiteY1" fmla="*/ 0 h 2123864"/>
              <a:gd name="connsiteX2" fmla="*/ 11612879 w 12191999"/>
              <a:gd name="connsiteY2" fmla="*/ 381000 h 2123864"/>
              <a:gd name="connsiteX3" fmla="*/ 9636547 w 12191999"/>
              <a:gd name="connsiteY3" fmla="*/ 2123864 h 2123864"/>
              <a:gd name="connsiteX4" fmla="*/ 1061932 w 12191999"/>
              <a:gd name="connsiteY4" fmla="*/ 2123863 h 2123864"/>
              <a:gd name="connsiteX5" fmla="*/ 0 w 12191999"/>
              <a:gd name="connsiteY5" fmla="*/ 1061931 h 2123864"/>
              <a:gd name="connsiteX6" fmla="*/ 0 w 12191999"/>
              <a:gd name="connsiteY6" fmla="*/ 0 h 2123864"/>
              <a:gd name="connsiteX7" fmla="*/ 0 w 12191999"/>
              <a:gd name="connsiteY7" fmla="*/ 0 h 2123864"/>
              <a:gd name="connsiteX0" fmla="*/ 0 w 12732723"/>
              <a:gd name="connsiteY0" fmla="*/ 0 h 2123864"/>
              <a:gd name="connsiteX1" fmla="*/ 12191999 w 12732723"/>
              <a:gd name="connsiteY1" fmla="*/ 0 h 2123864"/>
              <a:gd name="connsiteX2" fmla="*/ 9636547 w 12732723"/>
              <a:gd name="connsiteY2" fmla="*/ 2123864 h 2123864"/>
              <a:gd name="connsiteX3" fmla="*/ 1061932 w 12732723"/>
              <a:gd name="connsiteY3" fmla="*/ 2123863 h 2123864"/>
              <a:gd name="connsiteX4" fmla="*/ 0 w 12732723"/>
              <a:gd name="connsiteY4" fmla="*/ 1061931 h 2123864"/>
              <a:gd name="connsiteX5" fmla="*/ 0 w 12732723"/>
              <a:gd name="connsiteY5" fmla="*/ 0 h 2123864"/>
              <a:gd name="connsiteX6" fmla="*/ 0 w 12732723"/>
              <a:gd name="connsiteY6" fmla="*/ 0 h 2123864"/>
              <a:gd name="connsiteX0" fmla="*/ 0 w 12191999"/>
              <a:gd name="connsiteY0" fmla="*/ 0 h 2123864"/>
              <a:gd name="connsiteX1" fmla="*/ 12191999 w 12191999"/>
              <a:gd name="connsiteY1" fmla="*/ 0 h 2123864"/>
              <a:gd name="connsiteX2" fmla="*/ 9636547 w 12191999"/>
              <a:gd name="connsiteY2" fmla="*/ 2123864 h 2123864"/>
              <a:gd name="connsiteX3" fmla="*/ 1061932 w 12191999"/>
              <a:gd name="connsiteY3" fmla="*/ 2123863 h 2123864"/>
              <a:gd name="connsiteX4" fmla="*/ 0 w 12191999"/>
              <a:gd name="connsiteY4" fmla="*/ 1061931 h 2123864"/>
              <a:gd name="connsiteX5" fmla="*/ 0 w 12191999"/>
              <a:gd name="connsiteY5" fmla="*/ 0 h 2123864"/>
              <a:gd name="connsiteX6" fmla="*/ 0 w 12191999"/>
              <a:gd name="connsiteY6" fmla="*/ 0 h 2123864"/>
              <a:gd name="connsiteX0" fmla="*/ 0 w 12191999"/>
              <a:gd name="connsiteY0" fmla="*/ 0 h 2123864"/>
              <a:gd name="connsiteX1" fmla="*/ 12191999 w 12191999"/>
              <a:gd name="connsiteY1" fmla="*/ 0 h 2123864"/>
              <a:gd name="connsiteX2" fmla="*/ 9636547 w 12191999"/>
              <a:gd name="connsiteY2" fmla="*/ 2123864 h 2123864"/>
              <a:gd name="connsiteX3" fmla="*/ 1061932 w 12191999"/>
              <a:gd name="connsiteY3" fmla="*/ 2123863 h 2123864"/>
              <a:gd name="connsiteX4" fmla="*/ 0 w 12191999"/>
              <a:gd name="connsiteY4" fmla="*/ 1061931 h 2123864"/>
              <a:gd name="connsiteX5" fmla="*/ 0 w 12191999"/>
              <a:gd name="connsiteY5" fmla="*/ 0 h 2123864"/>
              <a:gd name="connsiteX6" fmla="*/ 0 w 12191999"/>
              <a:gd name="connsiteY6" fmla="*/ 0 h 2123864"/>
              <a:gd name="connsiteX0" fmla="*/ 0 w 12191999"/>
              <a:gd name="connsiteY0" fmla="*/ 0 h 2123864"/>
              <a:gd name="connsiteX1" fmla="*/ 12191999 w 12191999"/>
              <a:gd name="connsiteY1" fmla="*/ 0 h 2123864"/>
              <a:gd name="connsiteX2" fmla="*/ 9636547 w 12191999"/>
              <a:gd name="connsiteY2" fmla="*/ 2123864 h 2123864"/>
              <a:gd name="connsiteX3" fmla="*/ 1061932 w 12191999"/>
              <a:gd name="connsiteY3" fmla="*/ 2123863 h 2123864"/>
              <a:gd name="connsiteX4" fmla="*/ 0 w 12191999"/>
              <a:gd name="connsiteY4" fmla="*/ 1061931 h 2123864"/>
              <a:gd name="connsiteX5" fmla="*/ 0 w 12191999"/>
              <a:gd name="connsiteY5" fmla="*/ 0 h 2123864"/>
              <a:gd name="connsiteX6" fmla="*/ 0 w 12191999"/>
              <a:gd name="connsiteY6" fmla="*/ 0 h 2123864"/>
              <a:gd name="connsiteX0" fmla="*/ 0 w 12191999"/>
              <a:gd name="connsiteY0" fmla="*/ 0 h 2126534"/>
              <a:gd name="connsiteX1" fmla="*/ 12191999 w 12191999"/>
              <a:gd name="connsiteY1" fmla="*/ 0 h 2126534"/>
              <a:gd name="connsiteX2" fmla="*/ 9636547 w 12191999"/>
              <a:gd name="connsiteY2" fmla="*/ 2123864 h 2126534"/>
              <a:gd name="connsiteX3" fmla="*/ 1061932 w 12191999"/>
              <a:gd name="connsiteY3" fmla="*/ 2123863 h 2126534"/>
              <a:gd name="connsiteX4" fmla="*/ 0 w 12191999"/>
              <a:gd name="connsiteY4" fmla="*/ 1061931 h 2126534"/>
              <a:gd name="connsiteX5" fmla="*/ 0 w 12191999"/>
              <a:gd name="connsiteY5" fmla="*/ 0 h 2126534"/>
              <a:gd name="connsiteX6" fmla="*/ 0 w 12191999"/>
              <a:gd name="connsiteY6" fmla="*/ 0 h 2126534"/>
              <a:gd name="connsiteX0" fmla="*/ 0 w 12191999"/>
              <a:gd name="connsiteY0" fmla="*/ 0 h 2388136"/>
              <a:gd name="connsiteX1" fmla="*/ 12191999 w 12191999"/>
              <a:gd name="connsiteY1" fmla="*/ 0 h 2388136"/>
              <a:gd name="connsiteX2" fmla="*/ 9636547 w 12191999"/>
              <a:gd name="connsiteY2" fmla="*/ 2123864 h 2388136"/>
              <a:gd name="connsiteX3" fmla="*/ 1061932 w 12191999"/>
              <a:gd name="connsiteY3" fmla="*/ 2123863 h 2388136"/>
              <a:gd name="connsiteX4" fmla="*/ 0 w 12191999"/>
              <a:gd name="connsiteY4" fmla="*/ 2128731 h 2388136"/>
              <a:gd name="connsiteX5" fmla="*/ 0 w 12191999"/>
              <a:gd name="connsiteY5" fmla="*/ 0 h 2388136"/>
              <a:gd name="connsiteX6" fmla="*/ 0 w 12191999"/>
              <a:gd name="connsiteY6" fmla="*/ 0 h 2388136"/>
              <a:gd name="connsiteX0" fmla="*/ 0 w 12191999"/>
              <a:gd name="connsiteY0" fmla="*/ 0 h 2128731"/>
              <a:gd name="connsiteX1" fmla="*/ 12191999 w 12191999"/>
              <a:gd name="connsiteY1" fmla="*/ 0 h 2128731"/>
              <a:gd name="connsiteX2" fmla="*/ 9636547 w 12191999"/>
              <a:gd name="connsiteY2" fmla="*/ 2123864 h 2128731"/>
              <a:gd name="connsiteX3" fmla="*/ 0 w 12191999"/>
              <a:gd name="connsiteY3" fmla="*/ 2128731 h 2128731"/>
              <a:gd name="connsiteX4" fmla="*/ 0 w 12191999"/>
              <a:gd name="connsiteY4" fmla="*/ 0 h 2128731"/>
              <a:gd name="connsiteX5" fmla="*/ 0 w 12191999"/>
              <a:gd name="connsiteY5" fmla="*/ 0 h 2128731"/>
              <a:gd name="connsiteX0" fmla="*/ 0 w 12191999"/>
              <a:gd name="connsiteY0" fmla="*/ 0 h 2128731"/>
              <a:gd name="connsiteX1" fmla="*/ 12191999 w 12191999"/>
              <a:gd name="connsiteY1" fmla="*/ 0 h 2128731"/>
              <a:gd name="connsiteX2" fmla="*/ 9636547 w 12191999"/>
              <a:gd name="connsiteY2" fmla="*/ 2123864 h 2128731"/>
              <a:gd name="connsiteX3" fmla="*/ 0 w 12191999"/>
              <a:gd name="connsiteY3" fmla="*/ 2128731 h 2128731"/>
              <a:gd name="connsiteX4" fmla="*/ 0 w 12191999"/>
              <a:gd name="connsiteY4" fmla="*/ 0 h 2128731"/>
              <a:gd name="connsiteX5" fmla="*/ 0 w 12191999"/>
              <a:gd name="connsiteY5" fmla="*/ 0 h 2128731"/>
              <a:gd name="connsiteX0" fmla="*/ 0 w 12191999"/>
              <a:gd name="connsiteY0" fmla="*/ 0 h 2128731"/>
              <a:gd name="connsiteX1" fmla="*/ 12191999 w 12191999"/>
              <a:gd name="connsiteY1" fmla="*/ 0 h 2128731"/>
              <a:gd name="connsiteX2" fmla="*/ 9636547 w 12191999"/>
              <a:gd name="connsiteY2" fmla="*/ 2123864 h 2128731"/>
              <a:gd name="connsiteX3" fmla="*/ 0 w 12191999"/>
              <a:gd name="connsiteY3" fmla="*/ 2128731 h 2128731"/>
              <a:gd name="connsiteX4" fmla="*/ 0 w 12191999"/>
              <a:gd name="connsiteY4" fmla="*/ 0 h 2128731"/>
              <a:gd name="connsiteX5" fmla="*/ 0 w 12191999"/>
              <a:gd name="connsiteY5" fmla="*/ 0 h 2128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2128731">
                <a:moveTo>
                  <a:pt x="0" y="0"/>
                </a:moveTo>
                <a:lnTo>
                  <a:pt x="12191999" y="0"/>
                </a:lnTo>
                <a:cubicBezTo>
                  <a:pt x="12045490" y="887377"/>
                  <a:pt x="11262958" y="2196607"/>
                  <a:pt x="9636547" y="2123864"/>
                </a:cubicBezTo>
                <a:lnTo>
                  <a:pt x="0" y="2128731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alpha val="80000"/>
            </a:schemeClr>
          </a:solidFill>
        </p:spPr>
        <p:txBody>
          <a:bodyPr rtlCol="0"/>
          <a:lstStyle>
            <a:lvl1pPr marL="914400">
              <a:lnSpc>
                <a:spcPct val="100000"/>
              </a:lnSpc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pl-PL">
                <a:solidFill>
                  <a:srgbClr val="FFFFFF"/>
                </a:solidFill>
              </a:rPr>
              <a:t>Kliknij, aby edytować styl</a:t>
            </a:r>
            <a:endParaRPr lang="pl-PL" dirty="0">
              <a:solidFill>
                <a:srgbClr val="FFFFFF"/>
              </a:solidFill>
            </a:endParaRPr>
          </a:p>
        </p:txBody>
      </p:sp>
      <p:sp>
        <p:nvSpPr>
          <p:cNvPr id="25" name="Obraz — symbol zastępczy 36">
            <a:extLst>
              <a:ext uri="{FF2B5EF4-FFF2-40B4-BE49-F238E27FC236}">
                <a16:creationId xmlns:a16="http://schemas.microsoft.com/office/drawing/2014/main" id="{22F784D1-8CE5-4710-ADC3-2F70D5766F77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63600" y="2185416"/>
            <a:ext cx="2286000" cy="1746504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24" name="Tekst — symbol zastępczy 30">
            <a:extLst>
              <a:ext uri="{FF2B5EF4-FFF2-40B4-BE49-F238E27FC236}">
                <a16:creationId xmlns:a16="http://schemas.microsoft.com/office/drawing/2014/main" id="{1F2D6BF5-159D-4F01-BDEB-0FBD75D3F49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71298" y="3970230"/>
            <a:ext cx="2286000" cy="877824"/>
          </a:xfrm>
        </p:spPr>
        <p:txBody>
          <a:bodyPr rtlCol="0" anchor="b" anchorCtr="0"/>
          <a:lstStyle>
            <a:lvl1pPr>
              <a:buNone/>
              <a:defRPr sz="2000" b="1">
                <a:solidFill>
                  <a:schemeClr val="bg2"/>
                </a:solidFill>
              </a:defRPr>
            </a:lvl1pPr>
          </a:lstStyle>
          <a:p>
            <a:pPr lvl="0" rtl="0"/>
            <a:r>
              <a:rPr lang="pl-PL"/>
              <a:t>Imię i nazwisko</a:t>
            </a:r>
          </a:p>
        </p:txBody>
      </p:sp>
      <p:sp>
        <p:nvSpPr>
          <p:cNvPr id="17" name="Tekst — symbol zastępczy 2">
            <a:extLst>
              <a:ext uri="{FF2B5EF4-FFF2-40B4-BE49-F238E27FC236}">
                <a16:creationId xmlns:a16="http://schemas.microsoft.com/office/drawing/2014/main" id="{518C033F-CC28-477A-8A72-AD0398D3680F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64181" y="4948171"/>
            <a:ext cx="2286000" cy="741904"/>
          </a:xfrm>
        </p:spPr>
        <p:txBody>
          <a:bodyPr rtlCol="0">
            <a:noAutofit/>
          </a:bodyPr>
          <a:lstStyle>
            <a:lvl1pPr marL="0" indent="0">
              <a:buNone/>
              <a:defRPr sz="18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l-PL"/>
              <a:t>Tytuł</a:t>
            </a:r>
          </a:p>
        </p:txBody>
      </p:sp>
      <p:sp>
        <p:nvSpPr>
          <p:cNvPr id="26" name="Obraz — symbol zastępczy 36">
            <a:extLst>
              <a:ext uri="{FF2B5EF4-FFF2-40B4-BE49-F238E27FC236}">
                <a16:creationId xmlns:a16="http://schemas.microsoft.com/office/drawing/2014/main" id="{599604B7-B0E5-4112-9123-341EB9C62675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593592" y="2185416"/>
            <a:ext cx="2286000" cy="1746504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21" name="Tekst — symbol zastępczy 30">
            <a:extLst>
              <a:ext uri="{FF2B5EF4-FFF2-40B4-BE49-F238E27FC236}">
                <a16:creationId xmlns:a16="http://schemas.microsoft.com/office/drawing/2014/main" id="{B4836FAA-F9D8-465B-8985-A5A10F5F2E2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593592" y="3971853"/>
            <a:ext cx="2286000" cy="877824"/>
          </a:xfrm>
        </p:spPr>
        <p:txBody>
          <a:bodyPr rtlCol="0" anchor="b" anchorCtr="0"/>
          <a:lstStyle>
            <a:lvl1pPr>
              <a:buNone/>
              <a:defRPr sz="2000" b="1">
                <a:solidFill>
                  <a:schemeClr val="bg2"/>
                </a:solidFill>
              </a:defRPr>
            </a:lvl1pPr>
          </a:lstStyle>
          <a:p>
            <a:pPr lvl="0" rtl="0"/>
            <a:r>
              <a:rPr lang="pl-PL"/>
              <a:t>Imię i nazwisko</a:t>
            </a:r>
          </a:p>
        </p:txBody>
      </p:sp>
      <p:sp>
        <p:nvSpPr>
          <p:cNvPr id="18" name="Tekst — symbol zastępczy 2">
            <a:extLst>
              <a:ext uri="{FF2B5EF4-FFF2-40B4-BE49-F238E27FC236}">
                <a16:creationId xmlns:a16="http://schemas.microsoft.com/office/drawing/2014/main" id="{83A2A0BF-0F76-4FDC-97BF-55EBAD5FFFE7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3593592" y="4948171"/>
            <a:ext cx="2286000" cy="741904"/>
          </a:xfrm>
        </p:spPr>
        <p:txBody>
          <a:bodyPr rtlCol="0">
            <a:noAutofit/>
          </a:bodyPr>
          <a:lstStyle>
            <a:lvl1pPr marL="0" indent="0">
              <a:buNone/>
              <a:defRPr sz="18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l-PL"/>
              <a:t>Tytuł</a:t>
            </a:r>
          </a:p>
        </p:txBody>
      </p:sp>
      <p:sp>
        <p:nvSpPr>
          <p:cNvPr id="27" name="Obraz — symbol zastępczy 36">
            <a:extLst>
              <a:ext uri="{FF2B5EF4-FFF2-40B4-BE49-F238E27FC236}">
                <a16:creationId xmlns:a16="http://schemas.microsoft.com/office/drawing/2014/main" id="{811A58E2-70B8-4F18-AF4A-136F58682C4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309360" y="2185416"/>
            <a:ext cx="2286000" cy="1746504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22" name="Tekst — symbol zastępczy 30">
            <a:extLst>
              <a:ext uri="{FF2B5EF4-FFF2-40B4-BE49-F238E27FC236}">
                <a16:creationId xmlns:a16="http://schemas.microsoft.com/office/drawing/2014/main" id="{51A90A66-376F-4665-B6E9-475C686D797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09360" y="3971853"/>
            <a:ext cx="2286000" cy="877824"/>
          </a:xfrm>
        </p:spPr>
        <p:txBody>
          <a:bodyPr rtlCol="0" anchor="b" anchorCtr="0"/>
          <a:lstStyle>
            <a:lvl1pPr>
              <a:buNone/>
              <a:defRPr sz="2000" b="1">
                <a:solidFill>
                  <a:schemeClr val="bg2"/>
                </a:solidFill>
              </a:defRPr>
            </a:lvl1pPr>
          </a:lstStyle>
          <a:p>
            <a:pPr lvl="0" rtl="0"/>
            <a:r>
              <a:rPr lang="pl-PL"/>
              <a:t>Imię i nazwisko</a:t>
            </a:r>
          </a:p>
        </p:txBody>
      </p:sp>
      <p:sp>
        <p:nvSpPr>
          <p:cNvPr id="19" name="Tekst — symbol zastępczy 2">
            <a:extLst>
              <a:ext uri="{FF2B5EF4-FFF2-40B4-BE49-F238E27FC236}">
                <a16:creationId xmlns:a16="http://schemas.microsoft.com/office/drawing/2014/main" id="{7FD8E69F-7035-465B-98F7-47AAF27D3AD7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6309360" y="4949098"/>
            <a:ext cx="2286000" cy="741904"/>
          </a:xfrm>
        </p:spPr>
        <p:txBody>
          <a:bodyPr rtlCol="0">
            <a:noAutofit/>
          </a:bodyPr>
          <a:lstStyle>
            <a:lvl1pPr marL="0" indent="0">
              <a:buNone/>
              <a:defRPr sz="18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l-PL"/>
              <a:t>Tytuł</a:t>
            </a:r>
          </a:p>
        </p:txBody>
      </p:sp>
      <p:sp>
        <p:nvSpPr>
          <p:cNvPr id="28" name="Obraz — symbol zastępczy 36">
            <a:extLst>
              <a:ext uri="{FF2B5EF4-FFF2-40B4-BE49-F238E27FC236}">
                <a16:creationId xmlns:a16="http://schemas.microsoft.com/office/drawing/2014/main" id="{D390D85C-0A55-413E-9301-4F451686AB8B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9015984" y="2185416"/>
            <a:ext cx="2286000" cy="1746504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23" name="Tekst — symbol zastępczy 30">
            <a:extLst>
              <a:ext uri="{FF2B5EF4-FFF2-40B4-BE49-F238E27FC236}">
                <a16:creationId xmlns:a16="http://schemas.microsoft.com/office/drawing/2014/main" id="{4C70777F-7849-4350-9858-AB46DD43F28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015984" y="3976192"/>
            <a:ext cx="2286000" cy="877824"/>
          </a:xfrm>
        </p:spPr>
        <p:txBody>
          <a:bodyPr rtlCol="0" anchor="b" anchorCtr="0"/>
          <a:lstStyle>
            <a:lvl1pPr>
              <a:buNone/>
              <a:defRPr sz="2000" b="1">
                <a:solidFill>
                  <a:schemeClr val="bg2"/>
                </a:solidFill>
              </a:defRPr>
            </a:lvl1pPr>
          </a:lstStyle>
          <a:p>
            <a:pPr lvl="0" rtl="0"/>
            <a:r>
              <a:rPr lang="pl-PL"/>
              <a:t>Imię i nazwisko</a:t>
            </a:r>
          </a:p>
        </p:txBody>
      </p:sp>
      <p:sp>
        <p:nvSpPr>
          <p:cNvPr id="20" name="Tekst — symbol zastępczy 2">
            <a:extLst>
              <a:ext uri="{FF2B5EF4-FFF2-40B4-BE49-F238E27FC236}">
                <a16:creationId xmlns:a16="http://schemas.microsoft.com/office/drawing/2014/main" id="{08918885-EB29-485A-A99A-D589B7ABAD71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9015984" y="4945456"/>
            <a:ext cx="2286000" cy="741904"/>
          </a:xfrm>
        </p:spPr>
        <p:txBody>
          <a:bodyPr rtlCol="0">
            <a:noAutofit/>
          </a:bodyPr>
          <a:lstStyle>
            <a:lvl1pPr marL="0" indent="0">
              <a:buNone/>
              <a:defRPr sz="18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l-PL"/>
              <a:t>Tytuł</a:t>
            </a:r>
          </a:p>
        </p:txBody>
      </p:sp>
      <p:sp>
        <p:nvSpPr>
          <p:cNvPr id="3" name="Stopka — symbol zastępczy 2">
            <a:extLst>
              <a:ext uri="{FF2B5EF4-FFF2-40B4-BE49-F238E27FC236}">
                <a16:creationId xmlns:a16="http://schemas.microsoft.com/office/drawing/2014/main" id="{C9753C5C-8415-4BF0-810D-A4C22F69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pl-PL"/>
              <a:t>Przykładowy tekst stopki</a:t>
            </a:r>
          </a:p>
        </p:txBody>
      </p:sp>
      <p:sp>
        <p:nvSpPr>
          <p:cNvPr id="2" name="Data — symbol zastępczy 1">
            <a:extLst>
              <a:ext uri="{FF2B5EF4-FFF2-40B4-BE49-F238E27FC236}">
                <a16:creationId xmlns:a16="http://schemas.microsoft.com/office/drawing/2014/main" id="{2A2485D4-41D3-4182-8DFE-2E0713EC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pl-PL"/>
              <a:t>08.02.20XX</a:t>
            </a:r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545EBFEA-4321-48C4-9CA1-43517540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fld id="{08AB70BE-1769-45B8-85A6-0C837432C7E6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79113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_Kolumna zawartości 2 (slajd porównani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C51886-4F39-4E3E-948D-DBC73F267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48056"/>
            <a:ext cx="10515600" cy="1325563"/>
          </a:xfrm>
        </p:spPr>
        <p:txBody>
          <a:bodyPr rtlCol="0"/>
          <a:lstStyle/>
          <a:p>
            <a:pPr rtl="0"/>
            <a:r>
              <a:rPr lang="pl-PL"/>
              <a:t>Kliknij, aby edytować styl</a:t>
            </a:r>
          </a:p>
        </p:txBody>
      </p:sp>
      <p:sp>
        <p:nvSpPr>
          <p:cNvPr id="3" name="Tekst — symbol zastępczy 2">
            <a:extLst>
              <a:ext uri="{FF2B5EF4-FFF2-40B4-BE49-F238E27FC236}">
                <a16:creationId xmlns:a16="http://schemas.microsoft.com/office/drawing/2014/main" id="{4B2C7B2A-B6BE-46FD-9278-A5246BF7E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rtlCol="0"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4" name="Zawartość — symbol zastępczy 3">
            <a:extLst>
              <a:ext uri="{FF2B5EF4-FFF2-40B4-BE49-F238E27FC236}">
                <a16:creationId xmlns:a16="http://schemas.microsoft.com/office/drawing/2014/main" id="{BAE85295-E4B5-4D75-954F-B07A2F4CAB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5623"/>
            <a:ext cx="5157787" cy="3554039"/>
          </a:xfrm>
        </p:spPr>
        <p:txBody>
          <a:bodyPr rtlCol="0">
            <a:noAutofit/>
          </a:bodyPr>
          <a:lstStyle>
            <a:lvl1pPr marL="283464" indent="-283464">
              <a:defRPr sz="2000"/>
            </a:lvl1pPr>
            <a:lvl2pPr marL="283464" indent="-283464">
              <a:defRPr sz="1800"/>
            </a:lvl2pPr>
            <a:lvl3pPr marL="283464" indent="-283464">
              <a:defRPr sz="1600"/>
            </a:lvl3pPr>
            <a:lvl4pPr marL="283464" indent="-283464">
              <a:defRPr sz="1400"/>
            </a:lvl4pPr>
            <a:lvl5pPr marL="283464" indent="-283464">
              <a:defRPr sz="1400"/>
            </a:lvl5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</a:p>
        </p:txBody>
      </p:sp>
      <p:sp>
        <p:nvSpPr>
          <p:cNvPr id="5" name="Tekst — symbol zastępczy 4">
            <a:extLst>
              <a:ext uri="{FF2B5EF4-FFF2-40B4-BE49-F238E27FC236}">
                <a16:creationId xmlns:a16="http://schemas.microsoft.com/office/drawing/2014/main" id="{E687ABF0-C78D-4589-8FA5-0D6238B4B0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rtlCol="0"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6" name="Zawartość — symbol zastępczy 5">
            <a:extLst>
              <a:ext uri="{FF2B5EF4-FFF2-40B4-BE49-F238E27FC236}">
                <a16:creationId xmlns:a16="http://schemas.microsoft.com/office/drawing/2014/main" id="{EC6A4064-2E0A-4FC3-837B-14EC0EF3A6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35623"/>
            <a:ext cx="5183188" cy="3554040"/>
          </a:xfrm>
        </p:spPr>
        <p:txBody>
          <a:bodyPr rtlCol="0">
            <a:noAutofit/>
          </a:bodyPr>
          <a:lstStyle>
            <a:lvl1pPr marL="283464" indent="-283464">
              <a:defRPr sz="2000"/>
            </a:lvl1pPr>
            <a:lvl2pPr marL="283464" indent="-283464">
              <a:defRPr sz="1800"/>
            </a:lvl2pPr>
            <a:lvl3pPr marL="283464" indent="-283464">
              <a:defRPr sz="1600"/>
            </a:lvl3pPr>
            <a:lvl4pPr marL="283464" indent="-283464">
              <a:defRPr sz="1400"/>
            </a:lvl4pPr>
            <a:lvl5pPr marL="283464" indent="-283464">
              <a:defRPr sz="1400"/>
            </a:lvl5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pl-PL" dirty="0"/>
          </a:p>
        </p:txBody>
      </p:sp>
      <p:sp>
        <p:nvSpPr>
          <p:cNvPr id="8" name="Stopka — symbol zastępczy 7">
            <a:extLst>
              <a:ext uri="{FF2B5EF4-FFF2-40B4-BE49-F238E27FC236}">
                <a16:creationId xmlns:a16="http://schemas.microsoft.com/office/drawing/2014/main" id="{F14EC709-AAD9-475C-AC6A-943A8E872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7" name="Data — symbol zastępczy 6">
            <a:extLst>
              <a:ext uri="{FF2B5EF4-FFF2-40B4-BE49-F238E27FC236}">
                <a16:creationId xmlns:a16="http://schemas.microsoft.com/office/drawing/2014/main" id="{38E3C169-8D29-4CC4-9581-748178F3C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pl-PL"/>
              <a:t>08.02.20XX</a:t>
            </a:r>
          </a:p>
        </p:txBody>
      </p:sp>
      <p:sp>
        <p:nvSpPr>
          <p:cNvPr id="9" name="Numer slajdu — symbol zastępczy 8">
            <a:extLst>
              <a:ext uri="{FF2B5EF4-FFF2-40B4-BE49-F238E27FC236}">
                <a16:creationId xmlns:a16="http://schemas.microsoft.com/office/drawing/2014/main" id="{020C0E3E-587D-46EB-AAF5-011C137B0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fld id="{08AB70BE-1769-45B8-85A6-0C837432C7E6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95568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Dowolny kształt: Kształt 28">
            <a:extLst>
              <a:ext uri="{FF2B5EF4-FFF2-40B4-BE49-F238E27FC236}">
                <a16:creationId xmlns:a16="http://schemas.microsoft.com/office/drawing/2014/main" id="{7A08E557-10DB-421A-876E-1AE58F8E07C4}"/>
              </a:ext>
            </a:extLst>
          </p:cNvPr>
          <p:cNvSpPr/>
          <p:nvPr/>
        </p:nvSpPr>
        <p:spPr>
          <a:xfrm>
            <a:off x="8839807" y="3732560"/>
            <a:ext cx="3352193" cy="3125440"/>
          </a:xfrm>
          <a:custGeom>
            <a:avLst/>
            <a:gdLst>
              <a:gd name="connsiteX0" fmla="*/ 0 w 3352193"/>
              <a:gd name="connsiteY0" fmla="*/ 3125374 h 3125440"/>
              <a:gd name="connsiteX1" fmla="*/ 2579 w 3352193"/>
              <a:gd name="connsiteY1" fmla="*/ 3125440 h 3125440"/>
              <a:gd name="connsiteX2" fmla="*/ 0 w 3352193"/>
              <a:gd name="connsiteY2" fmla="*/ 3125440 h 3125440"/>
              <a:gd name="connsiteX3" fmla="*/ 3352193 w 3352193"/>
              <a:gd name="connsiteY3" fmla="*/ 0 h 3125440"/>
              <a:gd name="connsiteX4" fmla="*/ 3352193 w 3352193"/>
              <a:gd name="connsiteY4" fmla="*/ 3125440 h 3125440"/>
              <a:gd name="connsiteX5" fmla="*/ 2579 w 3352193"/>
              <a:gd name="connsiteY5" fmla="*/ 3125440 h 3125440"/>
              <a:gd name="connsiteX6" fmla="*/ 3348685 w 3352193"/>
              <a:gd name="connsiteY6" fmla="*/ 47035 h 312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52193" h="3125440">
                <a:moveTo>
                  <a:pt x="0" y="3125374"/>
                </a:moveTo>
                <a:lnTo>
                  <a:pt x="2579" y="3125440"/>
                </a:lnTo>
                <a:lnTo>
                  <a:pt x="0" y="3125440"/>
                </a:lnTo>
                <a:close/>
                <a:moveTo>
                  <a:pt x="3352193" y="0"/>
                </a:moveTo>
                <a:lnTo>
                  <a:pt x="3352193" y="3125440"/>
                </a:lnTo>
                <a:lnTo>
                  <a:pt x="2579" y="3125440"/>
                </a:lnTo>
                <a:cubicBezTo>
                  <a:pt x="1744073" y="3125440"/>
                  <a:pt x="3176441" y="1776129"/>
                  <a:pt x="3348685" y="47035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pl-PL" dirty="0"/>
          </a:p>
        </p:txBody>
      </p:sp>
      <p:sp>
        <p:nvSpPr>
          <p:cNvPr id="5" name="Stopka — symbol zastępczy 4">
            <a:extLst>
              <a:ext uri="{FF2B5EF4-FFF2-40B4-BE49-F238E27FC236}">
                <a16:creationId xmlns:a16="http://schemas.microsoft.com/office/drawing/2014/main" id="{EC2EBCA0-8609-4F35-8CA7-7AD35FDACD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434560"/>
            <a:ext cx="34280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50" baseline="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r>
              <a:rPr lang="pl-PL" sz="1000"/>
              <a:t>Przykładowy tekst stopki</a:t>
            </a:r>
          </a:p>
        </p:txBody>
      </p:sp>
      <p:sp>
        <p:nvSpPr>
          <p:cNvPr id="2" name="Tytuł — symbol zastępczy 1">
            <a:extLst>
              <a:ext uri="{FF2B5EF4-FFF2-40B4-BE49-F238E27FC236}">
                <a16:creationId xmlns:a16="http://schemas.microsoft.com/office/drawing/2014/main" id="{BFDA9639-38D2-4CD4-A861-F6B4C6CB9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775" y="590372"/>
            <a:ext cx="10202248" cy="13258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l-PL"/>
              <a:t>Kliknij, aby edytować styl wzorca tytułu</a:t>
            </a:r>
            <a:endParaRPr lang="pl-PL" dirty="0"/>
          </a:p>
        </p:txBody>
      </p:sp>
      <p:sp>
        <p:nvSpPr>
          <p:cNvPr id="3" name="Tekst — symbol zastępczy 2">
            <a:extLst>
              <a:ext uri="{FF2B5EF4-FFF2-40B4-BE49-F238E27FC236}">
                <a16:creationId xmlns:a16="http://schemas.microsoft.com/office/drawing/2014/main" id="{DDAF00B1-16C1-47B3-A7A0-B71468312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8825" y="1916262"/>
            <a:ext cx="10192198" cy="4133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l-PL"/>
              <a:t>Kliknij, aby edytować style wzorców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pl-PL" dirty="0"/>
          </a:p>
        </p:txBody>
      </p:sp>
      <p:sp>
        <p:nvSpPr>
          <p:cNvPr id="4" name="Data — symbol zastępczy 3">
            <a:extLst>
              <a:ext uri="{FF2B5EF4-FFF2-40B4-BE49-F238E27FC236}">
                <a16:creationId xmlns:a16="http://schemas.microsoft.com/office/drawing/2014/main" id="{2BCF9501-5B6B-4DAF-B59D-3C129ED805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17000" y="6433202"/>
            <a:ext cx="2374150" cy="367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spc="5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pl-PL"/>
              <a:t>08.02.20XX</a:t>
            </a:r>
          </a:p>
        </p:txBody>
      </p:sp>
      <p:sp>
        <p:nvSpPr>
          <p:cNvPr id="6" name="Numer slajdu — symbol zastępczy 5">
            <a:extLst>
              <a:ext uri="{FF2B5EF4-FFF2-40B4-BE49-F238E27FC236}">
                <a16:creationId xmlns:a16="http://schemas.microsoft.com/office/drawing/2014/main" id="{37685DBD-B7AE-41D8-8CF1-B21CD58E1B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1150" y="6433203"/>
            <a:ext cx="693263" cy="3678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FFFFF"/>
                </a:solidFill>
                <a:latin typeface="+mj-lt"/>
              </a:defRPr>
            </a:lvl1pPr>
          </a:lstStyle>
          <a:p>
            <a:pPr rtl="0"/>
            <a:fld id="{08AB70BE-1769-45B8-85A6-0C837432C7E6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77632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3" r:id="rId2"/>
    <p:sldLayoutId id="2147483674" r:id="rId3"/>
    <p:sldLayoutId id="2147483675" r:id="rId4"/>
    <p:sldLayoutId id="2147483662" r:id="rId5"/>
    <p:sldLayoutId id="2147483688" r:id="rId6"/>
    <p:sldLayoutId id="2147483679" r:id="rId7"/>
    <p:sldLayoutId id="2147483685" r:id="rId8"/>
    <p:sldLayoutId id="2147483665" r:id="rId9"/>
    <p:sldLayoutId id="2147483681" r:id="rId10"/>
    <p:sldLayoutId id="2147483678" r:id="rId11"/>
    <p:sldLayoutId id="2147483683" r:id="rId12"/>
    <p:sldLayoutId id="2147483684" r:id="rId13"/>
    <p:sldLayoutId id="2147483661" r:id="rId14"/>
    <p:sldLayoutId id="2147483663" r:id="rId15"/>
    <p:sldLayoutId id="2147483664" r:id="rId16"/>
    <p:sldLayoutId id="2147483666" r:id="rId17"/>
    <p:sldLayoutId id="2147483668" r:id="rId18"/>
    <p:sldLayoutId id="2147483669" r:id="rId1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5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2736">
          <p15:clr>
            <a:srgbClr val="F26B43"/>
          </p15:clr>
        </p15:guide>
        <p15:guide id="4" orient="horz" pos="3312">
          <p15:clr>
            <a:srgbClr val="F26B43"/>
          </p15:clr>
        </p15:guide>
        <p15:guide id="5" orient="horz" pos="432">
          <p15:clr>
            <a:srgbClr val="F26B43"/>
          </p15:clr>
        </p15:guide>
        <p15:guide id="7" pos="4416">
          <p15:clr>
            <a:srgbClr val="F26B43"/>
          </p15:clr>
        </p15:guide>
        <p15:guide id="8" pos="5568">
          <p15:clr>
            <a:srgbClr val="F26B43"/>
          </p15:clr>
        </p15:guide>
        <p15:guide id="9" pos="7296">
          <p15:clr>
            <a:srgbClr val="F26B43"/>
          </p15:clr>
        </p15:guide>
        <p15:guide id="10" pos="2688">
          <p15:clr>
            <a:srgbClr val="F26B43"/>
          </p15:clr>
        </p15:guide>
        <p15:guide id="11" pos="1536">
          <p15:clr>
            <a:srgbClr val="F26B43"/>
          </p15:clr>
        </p15:guide>
        <p15:guide id="12" pos="384">
          <p15:clr>
            <a:srgbClr val="F26B43"/>
          </p15:clr>
        </p15:guide>
        <p15:guide id="13" pos="2112">
          <p15:clr>
            <a:srgbClr val="F26B43"/>
          </p15:clr>
        </p15:guide>
        <p15:guide id="14" pos="4992">
          <p15:clr>
            <a:srgbClr val="F26B43"/>
          </p15:clr>
        </p15:guide>
        <p15:guide id="15" pos="6720">
          <p15:clr>
            <a:srgbClr val="F26B43"/>
          </p15:clr>
        </p15:guide>
        <p15:guide id="16" pos="960">
          <p15:clr>
            <a:srgbClr val="F26B43"/>
          </p15:clr>
        </p15:guide>
        <p15:guide id="17" pos="3264">
          <p15:clr>
            <a:srgbClr val="F26B43"/>
          </p15:clr>
        </p15:guide>
        <p15:guide id="18" orient="horz" pos="1008">
          <p15:clr>
            <a:srgbClr val="F26B43"/>
          </p15:clr>
        </p15:guide>
        <p15:guide id="19" orient="horz" pos="3888">
          <p15:clr>
            <a:srgbClr val="F26B43"/>
          </p15:clr>
        </p15:guide>
        <p15:guide id="20" pos="6144">
          <p15:clr>
            <a:srgbClr val="F26B43"/>
          </p15:clr>
        </p15:guide>
        <p15:guide id="21" orient="horz" pos="1584">
          <p15:clr>
            <a:srgbClr val="F26B43"/>
          </p15:clr>
        </p15:guide>
        <p15:guide id="22" pos="576">
          <p15:clr>
            <a:srgbClr val="F26B43"/>
          </p15:clr>
        </p15:guide>
        <p15:guide id="23" pos="7104">
          <p15:clr>
            <a:srgbClr val="F26B43"/>
          </p15:clr>
        </p15:guide>
        <p15:guide id="24" pos="768">
          <p15:clr>
            <a:srgbClr val="F26B43"/>
          </p15:clr>
        </p15:guide>
        <p15:guide id="25" pos="69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az — symbol zastępczy 12" descr="Obraz zawierający przyrodę, nocne niebo i zorzę polarną">
            <a:extLst>
              <a:ext uri="{FF2B5EF4-FFF2-40B4-BE49-F238E27FC236}">
                <a16:creationId xmlns:a16="http://schemas.microsoft.com/office/drawing/2014/main" id="{973A7C7E-C448-42BB-B732-541A6CC83C8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1273115" cy="6858000"/>
          </a:xfrm>
        </p:spPr>
      </p:pic>
      <p:sp>
        <p:nvSpPr>
          <p:cNvPr id="30" name="Tytuł 29">
            <a:extLst>
              <a:ext uri="{FF2B5EF4-FFF2-40B4-BE49-F238E27FC236}">
                <a16:creationId xmlns:a16="http://schemas.microsoft.com/office/drawing/2014/main" id="{9DAE0213-8971-4F41-9E3D-5FCCD40DC2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21" y="4330696"/>
            <a:ext cx="11582479" cy="2527304"/>
          </a:xfrm>
        </p:spPr>
        <p:txBody>
          <a:bodyPr rtlCol="0"/>
          <a:lstStyle/>
          <a:p>
            <a:pPr rtl="0"/>
            <a:r>
              <a:rPr lang="pl-PL" dirty="0">
                <a:latin typeface="Avenir Next LT Pro" panose="020B0504020202020204" pitchFamily="34" charset="0"/>
              </a:rPr>
              <a:t>Odległości w Kosmosie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9E5DACB-C21F-2654-267E-8D2D706E4AF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pl-PL" dirty="0">
                <a:latin typeface="Avenir Next LT Pro" panose="020B0504020202020204" pitchFamily="34" charset="0"/>
              </a:rPr>
              <a:t>liczby z wielu zerami 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F902572-211D-B667-5900-8EA2F0F08924}"/>
              </a:ext>
            </a:extLst>
          </p:cNvPr>
          <p:cNvSpPr txBox="1">
            <a:spLocks/>
          </p:cNvSpPr>
          <p:nvPr/>
        </p:nvSpPr>
        <p:spPr>
          <a:xfrm>
            <a:off x="1527048" y="932688"/>
            <a:ext cx="9144000" cy="2523744"/>
          </a:xfrm>
          <a:custGeom>
            <a:avLst/>
            <a:gdLst>
              <a:gd name="connsiteX0" fmla="*/ 326075 w 8600365"/>
              <a:gd name="connsiteY0" fmla="*/ 0 h 1224926"/>
              <a:gd name="connsiteX1" fmla="*/ 8274290 w 8600365"/>
              <a:gd name="connsiteY1" fmla="*/ 0 h 1224926"/>
              <a:gd name="connsiteX2" fmla="*/ 8600365 w 8600365"/>
              <a:gd name="connsiteY2" fmla="*/ 326075 h 1224926"/>
              <a:gd name="connsiteX3" fmla="*/ 8600365 w 8600365"/>
              <a:gd name="connsiteY3" fmla="*/ 1224926 h 1224926"/>
              <a:gd name="connsiteX4" fmla="*/ 8600365 w 8600365"/>
              <a:gd name="connsiteY4" fmla="*/ 1224926 h 1224926"/>
              <a:gd name="connsiteX5" fmla="*/ 0 w 8600365"/>
              <a:gd name="connsiteY5" fmla="*/ 1224926 h 1224926"/>
              <a:gd name="connsiteX6" fmla="*/ 0 w 8600365"/>
              <a:gd name="connsiteY6" fmla="*/ 1224926 h 1224926"/>
              <a:gd name="connsiteX7" fmla="*/ 0 w 8600365"/>
              <a:gd name="connsiteY7" fmla="*/ 326075 h 1224926"/>
              <a:gd name="connsiteX8" fmla="*/ 326075 w 8600365"/>
              <a:gd name="connsiteY8" fmla="*/ 0 h 1224926"/>
              <a:gd name="connsiteX0" fmla="*/ 326075 w 8687289"/>
              <a:gd name="connsiteY0" fmla="*/ 0 h 1224926"/>
              <a:gd name="connsiteX1" fmla="*/ 8609570 w 8687289"/>
              <a:gd name="connsiteY1" fmla="*/ 0 h 1224926"/>
              <a:gd name="connsiteX2" fmla="*/ 8600365 w 8687289"/>
              <a:gd name="connsiteY2" fmla="*/ 326075 h 1224926"/>
              <a:gd name="connsiteX3" fmla="*/ 8600365 w 8687289"/>
              <a:gd name="connsiteY3" fmla="*/ 1224926 h 1224926"/>
              <a:gd name="connsiteX4" fmla="*/ 8600365 w 8687289"/>
              <a:gd name="connsiteY4" fmla="*/ 1224926 h 1224926"/>
              <a:gd name="connsiteX5" fmla="*/ 0 w 8687289"/>
              <a:gd name="connsiteY5" fmla="*/ 1224926 h 1224926"/>
              <a:gd name="connsiteX6" fmla="*/ 0 w 8687289"/>
              <a:gd name="connsiteY6" fmla="*/ 1224926 h 1224926"/>
              <a:gd name="connsiteX7" fmla="*/ 0 w 8687289"/>
              <a:gd name="connsiteY7" fmla="*/ 326075 h 1224926"/>
              <a:gd name="connsiteX8" fmla="*/ 326075 w 8687289"/>
              <a:gd name="connsiteY8" fmla="*/ 0 h 1224926"/>
              <a:gd name="connsiteX0" fmla="*/ 326075 w 8635417"/>
              <a:gd name="connsiteY0" fmla="*/ 0 h 1224926"/>
              <a:gd name="connsiteX1" fmla="*/ 8533370 w 8635417"/>
              <a:gd name="connsiteY1" fmla="*/ 0 h 1224926"/>
              <a:gd name="connsiteX2" fmla="*/ 8600365 w 8635417"/>
              <a:gd name="connsiteY2" fmla="*/ 326075 h 1224926"/>
              <a:gd name="connsiteX3" fmla="*/ 8600365 w 8635417"/>
              <a:gd name="connsiteY3" fmla="*/ 1224926 h 1224926"/>
              <a:gd name="connsiteX4" fmla="*/ 8600365 w 8635417"/>
              <a:gd name="connsiteY4" fmla="*/ 1224926 h 1224926"/>
              <a:gd name="connsiteX5" fmla="*/ 0 w 8635417"/>
              <a:gd name="connsiteY5" fmla="*/ 1224926 h 1224926"/>
              <a:gd name="connsiteX6" fmla="*/ 0 w 8635417"/>
              <a:gd name="connsiteY6" fmla="*/ 1224926 h 1224926"/>
              <a:gd name="connsiteX7" fmla="*/ 0 w 8635417"/>
              <a:gd name="connsiteY7" fmla="*/ 326075 h 1224926"/>
              <a:gd name="connsiteX8" fmla="*/ 326075 w 8635417"/>
              <a:gd name="connsiteY8" fmla="*/ 0 h 1224926"/>
              <a:gd name="connsiteX0" fmla="*/ 326075 w 8626903"/>
              <a:gd name="connsiteY0" fmla="*/ 0 h 1224926"/>
              <a:gd name="connsiteX1" fmla="*/ 8518130 w 8626903"/>
              <a:gd name="connsiteY1" fmla="*/ 0 h 1224926"/>
              <a:gd name="connsiteX2" fmla="*/ 8600365 w 8626903"/>
              <a:gd name="connsiteY2" fmla="*/ 326075 h 1224926"/>
              <a:gd name="connsiteX3" fmla="*/ 8600365 w 8626903"/>
              <a:gd name="connsiteY3" fmla="*/ 1224926 h 1224926"/>
              <a:gd name="connsiteX4" fmla="*/ 8600365 w 8626903"/>
              <a:gd name="connsiteY4" fmla="*/ 1224926 h 1224926"/>
              <a:gd name="connsiteX5" fmla="*/ 0 w 8626903"/>
              <a:gd name="connsiteY5" fmla="*/ 1224926 h 1224926"/>
              <a:gd name="connsiteX6" fmla="*/ 0 w 8626903"/>
              <a:gd name="connsiteY6" fmla="*/ 1224926 h 1224926"/>
              <a:gd name="connsiteX7" fmla="*/ 0 w 8626903"/>
              <a:gd name="connsiteY7" fmla="*/ 326075 h 1224926"/>
              <a:gd name="connsiteX8" fmla="*/ 326075 w 8626903"/>
              <a:gd name="connsiteY8" fmla="*/ 0 h 1224926"/>
              <a:gd name="connsiteX0" fmla="*/ 326075 w 8600365"/>
              <a:gd name="connsiteY0" fmla="*/ 0 h 1224926"/>
              <a:gd name="connsiteX1" fmla="*/ 8518130 w 8600365"/>
              <a:gd name="connsiteY1" fmla="*/ 0 h 1224926"/>
              <a:gd name="connsiteX2" fmla="*/ 8600365 w 8600365"/>
              <a:gd name="connsiteY2" fmla="*/ 326075 h 1224926"/>
              <a:gd name="connsiteX3" fmla="*/ 8600365 w 8600365"/>
              <a:gd name="connsiteY3" fmla="*/ 1224926 h 1224926"/>
              <a:gd name="connsiteX4" fmla="*/ 8600365 w 8600365"/>
              <a:gd name="connsiteY4" fmla="*/ 1224926 h 1224926"/>
              <a:gd name="connsiteX5" fmla="*/ 0 w 8600365"/>
              <a:gd name="connsiteY5" fmla="*/ 1224926 h 1224926"/>
              <a:gd name="connsiteX6" fmla="*/ 0 w 8600365"/>
              <a:gd name="connsiteY6" fmla="*/ 1224926 h 1224926"/>
              <a:gd name="connsiteX7" fmla="*/ 0 w 8600365"/>
              <a:gd name="connsiteY7" fmla="*/ 326075 h 1224926"/>
              <a:gd name="connsiteX8" fmla="*/ 326075 w 8600365"/>
              <a:gd name="connsiteY8" fmla="*/ 0 h 1224926"/>
              <a:gd name="connsiteX0" fmla="*/ 326075 w 8600365"/>
              <a:gd name="connsiteY0" fmla="*/ 0 h 1224926"/>
              <a:gd name="connsiteX1" fmla="*/ 8518130 w 8600365"/>
              <a:gd name="connsiteY1" fmla="*/ 0 h 1224926"/>
              <a:gd name="connsiteX2" fmla="*/ 8600365 w 8600365"/>
              <a:gd name="connsiteY2" fmla="*/ 764225 h 1224926"/>
              <a:gd name="connsiteX3" fmla="*/ 8600365 w 8600365"/>
              <a:gd name="connsiteY3" fmla="*/ 1224926 h 1224926"/>
              <a:gd name="connsiteX4" fmla="*/ 8600365 w 8600365"/>
              <a:gd name="connsiteY4" fmla="*/ 1224926 h 1224926"/>
              <a:gd name="connsiteX5" fmla="*/ 0 w 8600365"/>
              <a:gd name="connsiteY5" fmla="*/ 1224926 h 1224926"/>
              <a:gd name="connsiteX6" fmla="*/ 0 w 8600365"/>
              <a:gd name="connsiteY6" fmla="*/ 1224926 h 1224926"/>
              <a:gd name="connsiteX7" fmla="*/ 0 w 8600365"/>
              <a:gd name="connsiteY7" fmla="*/ 326075 h 1224926"/>
              <a:gd name="connsiteX8" fmla="*/ 326075 w 8600365"/>
              <a:gd name="connsiteY8" fmla="*/ 0 h 1224926"/>
              <a:gd name="connsiteX0" fmla="*/ 326075 w 8611111"/>
              <a:gd name="connsiteY0" fmla="*/ 0 h 1224926"/>
              <a:gd name="connsiteX1" fmla="*/ 8603855 w 8611111"/>
              <a:gd name="connsiteY1" fmla="*/ 0 h 1224926"/>
              <a:gd name="connsiteX2" fmla="*/ 8600365 w 8611111"/>
              <a:gd name="connsiteY2" fmla="*/ 764225 h 1224926"/>
              <a:gd name="connsiteX3" fmla="*/ 8600365 w 8611111"/>
              <a:gd name="connsiteY3" fmla="*/ 1224926 h 1224926"/>
              <a:gd name="connsiteX4" fmla="*/ 8600365 w 8611111"/>
              <a:gd name="connsiteY4" fmla="*/ 1224926 h 1224926"/>
              <a:gd name="connsiteX5" fmla="*/ 0 w 8611111"/>
              <a:gd name="connsiteY5" fmla="*/ 1224926 h 1224926"/>
              <a:gd name="connsiteX6" fmla="*/ 0 w 8611111"/>
              <a:gd name="connsiteY6" fmla="*/ 1224926 h 1224926"/>
              <a:gd name="connsiteX7" fmla="*/ 0 w 8611111"/>
              <a:gd name="connsiteY7" fmla="*/ 326075 h 1224926"/>
              <a:gd name="connsiteX8" fmla="*/ 326075 w 8611111"/>
              <a:gd name="connsiteY8" fmla="*/ 0 h 1224926"/>
              <a:gd name="connsiteX0" fmla="*/ 326075 w 8611111"/>
              <a:gd name="connsiteY0" fmla="*/ 0 h 1224926"/>
              <a:gd name="connsiteX1" fmla="*/ 8603855 w 8611111"/>
              <a:gd name="connsiteY1" fmla="*/ 0 h 1224926"/>
              <a:gd name="connsiteX2" fmla="*/ 8600365 w 8611111"/>
              <a:gd name="connsiteY2" fmla="*/ 764225 h 1224926"/>
              <a:gd name="connsiteX3" fmla="*/ 8600365 w 8611111"/>
              <a:gd name="connsiteY3" fmla="*/ 1224926 h 1224926"/>
              <a:gd name="connsiteX4" fmla="*/ 8600365 w 8611111"/>
              <a:gd name="connsiteY4" fmla="*/ 1224926 h 1224926"/>
              <a:gd name="connsiteX5" fmla="*/ 0 w 8611111"/>
              <a:gd name="connsiteY5" fmla="*/ 1224926 h 1224926"/>
              <a:gd name="connsiteX6" fmla="*/ 0 w 8611111"/>
              <a:gd name="connsiteY6" fmla="*/ 1224926 h 1224926"/>
              <a:gd name="connsiteX7" fmla="*/ 0 w 8611111"/>
              <a:gd name="connsiteY7" fmla="*/ 326075 h 1224926"/>
              <a:gd name="connsiteX8" fmla="*/ 326075 w 8611111"/>
              <a:gd name="connsiteY8" fmla="*/ 0 h 1224926"/>
              <a:gd name="connsiteX0" fmla="*/ 326075 w 8606958"/>
              <a:gd name="connsiteY0" fmla="*/ 0 h 1224926"/>
              <a:gd name="connsiteX1" fmla="*/ 8603855 w 8606958"/>
              <a:gd name="connsiteY1" fmla="*/ 0 h 1224926"/>
              <a:gd name="connsiteX2" fmla="*/ 8600365 w 8606958"/>
              <a:gd name="connsiteY2" fmla="*/ 764225 h 1224926"/>
              <a:gd name="connsiteX3" fmla="*/ 8600365 w 8606958"/>
              <a:gd name="connsiteY3" fmla="*/ 1224926 h 1224926"/>
              <a:gd name="connsiteX4" fmla="*/ 8600365 w 8606958"/>
              <a:gd name="connsiteY4" fmla="*/ 1224926 h 1224926"/>
              <a:gd name="connsiteX5" fmla="*/ 0 w 8606958"/>
              <a:gd name="connsiteY5" fmla="*/ 1224926 h 1224926"/>
              <a:gd name="connsiteX6" fmla="*/ 0 w 8606958"/>
              <a:gd name="connsiteY6" fmla="*/ 1224926 h 1224926"/>
              <a:gd name="connsiteX7" fmla="*/ 0 w 8606958"/>
              <a:gd name="connsiteY7" fmla="*/ 326075 h 1224926"/>
              <a:gd name="connsiteX8" fmla="*/ 326075 w 8606958"/>
              <a:gd name="connsiteY8" fmla="*/ 0 h 1224926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0 w 8606958"/>
              <a:gd name="connsiteY6" fmla="*/ 1237299 h 1237299"/>
              <a:gd name="connsiteX7" fmla="*/ 0 w 8606958"/>
              <a:gd name="connsiteY7" fmla="*/ 338448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0 w 8606958"/>
              <a:gd name="connsiteY6" fmla="*/ 1237299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0 w 8606958"/>
              <a:gd name="connsiteY6" fmla="*/ 1237299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585122 w 8606958"/>
              <a:gd name="connsiteY6" fmla="*/ 909415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585122 w 8606958"/>
              <a:gd name="connsiteY6" fmla="*/ 909415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932911 w 8817050"/>
              <a:gd name="connsiteY0" fmla="*/ 0 h 1237299"/>
              <a:gd name="connsiteX1" fmla="*/ 8813947 w 8817050"/>
              <a:gd name="connsiteY1" fmla="*/ 12373 h 1237299"/>
              <a:gd name="connsiteX2" fmla="*/ 8810457 w 8817050"/>
              <a:gd name="connsiteY2" fmla="*/ 776598 h 1237299"/>
              <a:gd name="connsiteX3" fmla="*/ 8810457 w 8817050"/>
              <a:gd name="connsiteY3" fmla="*/ 1237299 h 1237299"/>
              <a:gd name="connsiteX4" fmla="*/ 8810457 w 8817050"/>
              <a:gd name="connsiteY4" fmla="*/ 1237299 h 1237299"/>
              <a:gd name="connsiteX5" fmla="*/ 210092 w 8817050"/>
              <a:gd name="connsiteY5" fmla="*/ 1237299 h 1237299"/>
              <a:gd name="connsiteX6" fmla="*/ 313904 w 8817050"/>
              <a:gd name="connsiteY6" fmla="*/ 810431 h 1237299"/>
              <a:gd name="connsiteX7" fmla="*/ 615903 w 8817050"/>
              <a:gd name="connsiteY7" fmla="*/ 480737 h 1237299"/>
              <a:gd name="connsiteX8" fmla="*/ 1932911 w 8817050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103812 w 8606958"/>
              <a:gd name="connsiteY6" fmla="*/ 810431 h 1237299"/>
              <a:gd name="connsiteX7" fmla="*/ 405811 w 8606958"/>
              <a:gd name="connsiteY7" fmla="*/ 480737 h 1237299"/>
              <a:gd name="connsiteX8" fmla="*/ 1722819 w 8606958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414334 w 8615481"/>
              <a:gd name="connsiteY7" fmla="*/ 480737 h 1237299"/>
              <a:gd name="connsiteX8" fmla="*/ 1731342 w 8615481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782395 w 8615481"/>
              <a:gd name="connsiteY7" fmla="*/ 251837 h 1237299"/>
              <a:gd name="connsiteX8" fmla="*/ 1731342 w 8615481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782395 w 8615481"/>
              <a:gd name="connsiteY7" fmla="*/ 251837 h 1237299"/>
              <a:gd name="connsiteX8" fmla="*/ 1731342 w 8615481"/>
              <a:gd name="connsiteY8" fmla="*/ 0 h 1237299"/>
              <a:gd name="connsiteX0" fmla="*/ 1731342 w 8615481"/>
              <a:gd name="connsiteY0" fmla="*/ 0 h 1237299"/>
              <a:gd name="connsiteX1" fmla="*/ 8612378 w 8615481"/>
              <a:gd name="connsiteY1" fmla="*/ 12373 h 1237299"/>
              <a:gd name="connsiteX2" fmla="*/ 8608888 w 8615481"/>
              <a:gd name="connsiteY2" fmla="*/ 776598 h 1237299"/>
              <a:gd name="connsiteX3" fmla="*/ 8608888 w 8615481"/>
              <a:gd name="connsiteY3" fmla="*/ 1237299 h 1237299"/>
              <a:gd name="connsiteX4" fmla="*/ 8608888 w 8615481"/>
              <a:gd name="connsiteY4" fmla="*/ 1237299 h 1237299"/>
              <a:gd name="connsiteX5" fmla="*/ 8523 w 8615481"/>
              <a:gd name="connsiteY5" fmla="*/ 1237299 h 1237299"/>
              <a:gd name="connsiteX6" fmla="*/ 112335 w 8615481"/>
              <a:gd name="connsiteY6" fmla="*/ 810431 h 1237299"/>
              <a:gd name="connsiteX7" fmla="*/ 782395 w 8615481"/>
              <a:gd name="connsiteY7" fmla="*/ 251837 h 1237299"/>
              <a:gd name="connsiteX8" fmla="*/ 1731342 w 8615481"/>
              <a:gd name="connsiteY8" fmla="*/ 0 h 1237299"/>
              <a:gd name="connsiteX0" fmla="*/ 1727632 w 8611771"/>
              <a:gd name="connsiteY0" fmla="*/ 0 h 1237299"/>
              <a:gd name="connsiteX1" fmla="*/ 8608668 w 8611771"/>
              <a:gd name="connsiteY1" fmla="*/ 12373 h 1237299"/>
              <a:gd name="connsiteX2" fmla="*/ 8605178 w 8611771"/>
              <a:gd name="connsiteY2" fmla="*/ 776598 h 1237299"/>
              <a:gd name="connsiteX3" fmla="*/ 8605178 w 8611771"/>
              <a:gd name="connsiteY3" fmla="*/ 1237299 h 1237299"/>
              <a:gd name="connsiteX4" fmla="*/ 8605178 w 8611771"/>
              <a:gd name="connsiteY4" fmla="*/ 1237299 h 1237299"/>
              <a:gd name="connsiteX5" fmla="*/ 4813 w 8611771"/>
              <a:gd name="connsiteY5" fmla="*/ 1237299 h 1237299"/>
              <a:gd name="connsiteX6" fmla="*/ 108625 w 8611771"/>
              <a:gd name="connsiteY6" fmla="*/ 810431 h 1237299"/>
              <a:gd name="connsiteX7" fmla="*/ 778685 w 8611771"/>
              <a:gd name="connsiteY7" fmla="*/ 251837 h 1237299"/>
              <a:gd name="connsiteX8" fmla="*/ 1727632 w 8611771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103812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6697 w 8610836"/>
              <a:gd name="connsiteY0" fmla="*/ 0 h 1237299"/>
              <a:gd name="connsiteX1" fmla="*/ 8607733 w 8610836"/>
              <a:gd name="connsiteY1" fmla="*/ 12373 h 1237299"/>
              <a:gd name="connsiteX2" fmla="*/ 8604243 w 8610836"/>
              <a:gd name="connsiteY2" fmla="*/ 776598 h 1237299"/>
              <a:gd name="connsiteX3" fmla="*/ 8604243 w 8610836"/>
              <a:gd name="connsiteY3" fmla="*/ 1237299 h 1237299"/>
              <a:gd name="connsiteX4" fmla="*/ 8604243 w 8610836"/>
              <a:gd name="connsiteY4" fmla="*/ 1237299 h 1237299"/>
              <a:gd name="connsiteX5" fmla="*/ 3878 w 8610836"/>
              <a:gd name="connsiteY5" fmla="*/ 1237299 h 1237299"/>
              <a:gd name="connsiteX6" fmla="*/ 88815 w 8610836"/>
              <a:gd name="connsiteY6" fmla="*/ 810431 h 1237299"/>
              <a:gd name="connsiteX7" fmla="*/ 777750 w 8610836"/>
              <a:gd name="connsiteY7" fmla="*/ 251837 h 1237299"/>
              <a:gd name="connsiteX8" fmla="*/ 1726697 w 8610836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73872 w 8606958"/>
              <a:gd name="connsiteY7" fmla="*/ 251837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722819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722819 w 8606958"/>
              <a:gd name="connsiteY8" fmla="*/ 0 h 1237299"/>
              <a:gd name="connsiteX0" fmla="*/ 1637882 w 8606958"/>
              <a:gd name="connsiteY0" fmla="*/ 0 h 1237299"/>
              <a:gd name="connsiteX1" fmla="*/ 8603855 w 8606958"/>
              <a:gd name="connsiteY1" fmla="*/ 12373 h 1237299"/>
              <a:gd name="connsiteX2" fmla="*/ 8600365 w 8606958"/>
              <a:gd name="connsiteY2" fmla="*/ 776598 h 1237299"/>
              <a:gd name="connsiteX3" fmla="*/ 8600365 w 8606958"/>
              <a:gd name="connsiteY3" fmla="*/ 1237299 h 1237299"/>
              <a:gd name="connsiteX4" fmla="*/ 8600365 w 8606958"/>
              <a:gd name="connsiteY4" fmla="*/ 1237299 h 1237299"/>
              <a:gd name="connsiteX5" fmla="*/ 0 w 8606958"/>
              <a:gd name="connsiteY5" fmla="*/ 1237299 h 1237299"/>
              <a:gd name="connsiteX6" fmla="*/ 84937 w 8606958"/>
              <a:gd name="connsiteY6" fmla="*/ 810431 h 1237299"/>
              <a:gd name="connsiteX7" fmla="*/ 745560 w 8606958"/>
              <a:gd name="connsiteY7" fmla="*/ 239464 h 1237299"/>
              <a:gd name="connsiteX8" fmla="*/ 1637882 w 8606958"/>
              <a:gd name="connsiteY8" fmla="*/ 0 h 1237299"/>
              <a:gd name="connsiteX0" fmla="*/ 2298504 w 8606958"/>
              <a:gd name="connsiteY0" fmla="*/ 0 h 1249672"/>
              <a:gd name="connsiteX1" fmla="*/ 8603855 w 8606958"/>
              <a:gd name="connsiteY1" fmla="*/ 24746 h 1249672"/>
              <a:gd name="connsiteX2" fmla="*/ 8600365 w 8606958"/>
              <a:gd name="connsiteY2" fmla="*/ 788971 h 1249672"/>
              <a:gd name="connsiteX3" fmla="*/ 8600365 w 8606958"/>
              <a:gd name="connsiteY3" fmla="*/ 1249672 h 1249672"/>
              <a:gd name="connsiteX4" fmla="*/ 8600365 w 8606958"/>
              <a:gd name="connsiteY4" fmla="*/ 1249672 h 1249672"/>
              <a:gd name="connsiteX5" fmla="*/ 0 w 8606958"/>
              <a:gd name="connsiteY5" fmla="*/ 1249672 h 1249672"/>
              <a:gd name="connsiteX6" fmla="*/ 84937 w 8606958"/>
              <a:gd name="connsiteY6" fmla="*/ 822804 h 1249672"/>
              <a:gd name="connsiteX7" fmla="*/ 745560 w 8606958"/>
              <a:gd name="connsiteY7" fmla="*/ 251837 h 1249672"/>
              <a:gd name="connsiteX8" fmla="*/ 2298504 w 8606958"/>
              <a:gd name="connsiteY8" fmla="*/ 0 h 1249672"/>
              <a:gd name="connsiteX0" fmla="*/ 2298504 w 8606958"/>
              <a:gd name="connsiteY0" fmla="*/ 0 h 1249672"/>
              <a:gd name="connsiteX1" fmla="*/ 8603855 w 8606958"/>
              <a:gd name="connsiteY1" fmla="*/ 24746 h 1249672"/>
              <a:gd name="connsiteX2" fmla="*/ 8600365 w 8606958"/>
              <a:gd name="connsiteY2" fmla="*/ 788971 h 1249672"/>
              <a:gd name="connsiteX3" fmla="*/ 8600365 w 8606958"/>
              <a:gd name="connsiteY3" fmla="*/ 1249672 h 1249672"/>
              <a:gd name="connsiteX4" fmla="*/ 8600365 w 8606958"/>
              <a:gd name="connsiteY4" fmla="*/ 1249672 h 1249672"/>
              <a:gd name="connsiteX5" fmla="*/ 0 w 8606958"/>
              <a:gd name="connsiteY5" fmla="*/ 1249672 h 1249672"/>
              <a:gd name="connsiteX6" fmla="*/ 84937 w 8606958"/>
              <a:gd name="connsiteY6" fmla="*/ 822804 h 1249672"/>
              <a:gd name="connsiteX7" fmla="*/ 745560 w 8606958"/>
              <a:gd name="connsiteY7" fmla="*/ 251837 h 1249672"/>
              <a:gd name="connsiteX8" fmla="*/ 2298504 w 8606958"/>
              <a:gd name="connsiteY8" fmla="*/ 0 h 1249672"/>
              <a:gd name="connsiteX0" fmla="*/ 2298504 w 8606958"/>
              <a:gd name="connsiteY0" fmla="*/ 0 h 1249672"/>
              <a:gd name="connsiteX1" fmla="*/ 8603855 w 8606958"/>
              <a:gd name="connsiteY1" fmla="*/ 24746 h 1249672"/>
              <a:gd name="connsiteX2" fmla="*/ 8600365 w 8606958"/>
              <a:gd name="connsiteY2" fmla="*/ 788971 h 1249672"/>
              <a:gd name="connsiteX3" fmla="*/ 8600365 w 8606958"/>
              <a:gd name="connsiteY3" fmla="*/ 1249672 h 1249672"/>
              <a:gd name="connsiteX4" fmla="*/ 8600365 w 8606958"/>
              <a:gd name="connsiteY4" fmla="*/ 1249672 h 1249672"/>
              <a:gd name="connsiteX5" fmla="*/ 0 w 8606958"/>
              <a:gd name="connsiteY5" fmla="*/ 1249672 h 1249672"/>
              <a:gd name="connsiteX6" fmla="*/ 84937 w 8606958"/>
              <a:gd name="connsiteY6" fmla="*/ 822804 h 1249672"/>
              <a:gd name="connsiteX7" fmla="*/ 2298504 w 8606958"/>
              <a:gd name="connsiteY7" fmla="*/ 0 h 1249672"/>
              <a:gd name="connsiteX0" fmla="*/ 2600441 w 8908895"/>
              <a:gd name="connsiteY0" fmla="*/ 0 h 1249672"/>
              <a:gd name="connsiteX1" fmla="*/ 8905792 w 8908895"/>
              <a:gd name="connsiteY1" fmla="*/ 24746 h 1249672"/>
              <a:gd name="connsiteX2" fmla="*/ 8902302 w 8908895"/>
              <a:gd name="connsiteY2" fmla="*/ 788971 h 1249672"/>
              <a:gd name="connsiteX3" fmla="*/ 8902302 w 8908895"/>
              <a:gd name="connsiteY3" fmla="*/ 1249672 h 1249672"/>
              <a:gd name="connsiteX4" fmla="*/ 8902302 w 8908895"/>
              <a:gd name="connsiteY4" fmla="*/ 1249672 h 1249672"/>
              <a:gd name="connsiteX5" fmla="*/ 301937 w 8908895"/>
              <a:gd name="connsiteY5" fmla="*/ 1249672 h 1249672"/>
              <a:gd name="connsiteX6" fmla="*/ 2600441 w 8908895"/>
              <a:gd name="connsiteY6" fmla="*/ 0 h 1249672"/>
              <a:gd name="connsiteX0" fmla="*/ 2600441 w 8908895"/>
              <a:gd name="connsiteY0" fmla="*/ 0 h 1231113"/>
              <a:gd name="connsiteX1" fmla="*/ 8905792 w 8908895"/>
              <a:gd name="connsiteY1" fmla="*/ 6187 h 1231113"/>
              <a:gd name="connsiteX2" fmla="*/ 8902302 w 8908895"/>
              <a:gd name="connsiteY2" fmla="*/ 770412 h 1231113"/>
              <a:gd name="connsiteX3" fmla="*/ 8902302 w 8908895"/>
              <a:gd name="connsiteY3" fmla="*/ 1231113 h 1231113"/>
              <a:gd name="connsiteX4" fmla="*/ 8902302 w 8908895"/>
              <a:gd name="connsiteY4" fmla="*/ 1231113 h 1231113"/>
              <a:gd name="connsiteX5" fmla="*/ 301937 w 8908895"/>
              <a:gd name="connsiteY5" fmla="*/ 1231113 h 1231113"/>
              <a:gd name="connsiteX6" fmla="*/ 2600441 w 8908895"/>
              <a:gd name="connsiteY6" fmla="*/ 0 h 1231113"/>
              <a:gd name="connsiteX0" fmla="*/ 2716264 w 9024718"/>
              <a:gd name="connsiteY0" fmla="*/ 0 h 1231113"/>
              <a:gd name="connsiteX1" fmla="*/ 9021615 w 9024718"/>
              <a:gd name="connsiteY1" fmla="*/ 6187 h 1231113"/>
              <a:gd name="connsiteX2" fmla="*/ 9018125 w 9024718"/>
              <a:gd name="connsiteY2" fmla="*/ 770412 h 1231113"/>
              <a:gd name="connsiteX3" fmla="*/ 9018125 w 9024718"/>
              <a:gd name="connsiteY3" fmla="*/ 1231113 h 1231113"/>
              <a:gd name="connsiteX4" fmla="*/ 9018125 w 9024718"/>
              <a:gd name="connsiteY4" fmla="*/ 1231113 h 1231113"/>
              <a:gd name="connsiteX5" fmla="*/ 417760 w 9024718"/>
              <a:gd name="connsiteY5" fmla="*/ 1231113 h 1231113"/>
              <a:gd name="connsiteX6" fmla="*/ 2716264 w 9024718"/>
              <a:gd name="connsiteY6" fmla="*/ 0 h 1231113"/>
              <a:gd name="connsiteX0" fmla="*/ 2300894 w 8609348"/>
              <a:gd name="connsiteY0" fmla="*/ 0 h 1231113"/>
              <a:gd name="connsiteX1" fmla="*/ 8606245 w 8609348"/>
              <a:gd name="connsiteY1" fmla="*/ 6187 h 1231113"/>
              <a:gd name="connsiteX2" fmla="*/ 8602755 w 8609348"/>
              <a:gd name="connsiteY2" fmla="*/ 770412 h 1231113"/>
              <a:gd name="connsiteX3" fmla="*/ 8602755 w 8609348"/>
              <a:gd name="connsiteY3" fmla="*/ 1231113 h 1231113"/>
              <a:gd name="connsiteX4" fmla="*/ 8602755 w 8609348"/>
              <a:gd name="connsiteY4" fmla="*/ 1231113 h 1231113"/>
              <a:gd name="connsiteX5" fmla="*/ 2390 w 8609348"/>
              <a:gd name="connsiteY5" fmla="*/ 1231113 h 1231113"/>
              <a:gd name="connsiteX6" fmla="*/ 2300894 w 8609348"/>
              <a:gd name="connsiteY6" fmla="*/ 0 h 1231113"/>
              <a:gd name="connsiteX0" fmla="*/ 2299332 w 8607786"/>
              <a:gd name="connsiteY0" fmla="*/ 0 h 1231113"/>
              <a:gd name="connsiteX1" fmla="*/ 8604683 w 8607786"/>
              <a:gd name="connsiteY1" fmla="*/ 6187 h 1231113"/>
              <a:gd name="connsiteX2" fmla="*/ 8601193 w 8607786"/>
              <a:gd name="connsiteY2" fmla="*/ 770412 h 1231113"/>
              <a:gd name="connsiteX3" fmla="*/ 8601193 w 8607786"/>
              <a:gd name="connsiteY3" fmla="*/ 1231113 h 1231113"/>
              <a:gd name="connsiteX4" fmla="*/ 8601193 w 8607786"/>
              <a:gd name="connsiteY4" fmla="*/ 1231113 h 1231113"/>
              <a:gd name="connsiteX5" fmla="*/ 828 w 8607786"/>
              <a:gd name="connsiteY5" fmla="*/ 1231113 h 1231113"/>
              <a:gd name="connsiteX6" fmla="*/ 2299332 w 8607786"/>
              <a:gd name="connsiteY6" fmla="*/ 0 h 1231113"/>
              <a:gd name="connsiteX0" fmla="*/ 2298564 w 8607018"/>
              <a:gd name="connsiteY0" fmla="*/ 0 h 1231113"/>
              <a:gd name="connsiteX1" fmla="*/ 8603915 w 8607018"/>
              <a:gd name="connsiteY1" fmla="*/ 6187 h 1231113"/>
              <a:gd name="connsiteX2" fmla="*/ 8600425 w 8607018"/>
              <a:gd name="connsiteY2" fmla="*/ 770412 h 1231113"/>
              <a:gd name="connsiteX3" fmla="*/ 8600425 w 8607018"/>
              <a:gd name="connsiteY3" fmla="*/ 1231113 h 1231113"/>
              <a:gd name="connsiteX4" fmla="*/ 8600425 w 8607018"/>
              <a:gd name="connsiteY4" fmla="*/ 1231113 h 1231113"/>
              <a:gd name="connsiteX5" fmla="*/ 60 w 8607018"/>
              <a:gd name="connsiteY5" fmla="*/ 1231113 h 1231113"/>
              <a:gd name="connsiteX6" fmla="*/ 2298564 w 8607018"/>
              <a:gd name="connsiteY6" fmla="*/ 0 h 1231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07018" h="1231113">
                <a:moveTo>
                  <a:pt x="2298564" y="0"/>
                </a:moveTo>
                <a:lnTo>
                  <a:pt x="8603915" y="6187"/>
                </a:lnTo>
                <a:cubicBezTo>
                  <a:pt x="8612551" y="339562"/>
                  <a:pt x="8600425" y="590326"/>
                  <a:pt x="8600425" y="770412"/>
                </a:cubicBezTo>
                <a:lnTo>
                  <a:pt x="8600425" y="1231113"/>
                </a:lnTo>
                <a:lnTo>
                  <a:pt x="8600425" y="1231113"/>
                </a:lnTo>
                <a:lnTo>
                  <a:pt x="60" y="1231113"/>
                </a:lnTo>
                <a:cubicBezTo>
                  <a:pt x="-2693" y="979529"/>
                  <a:pt x="81279" y="0"/>
                  <a:pt x="2298564" y="0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</p:spPr>
        <p:txBody>
          <a:bodyPr vert="horz" lIns="91440" tIns="45720" rIns="91440" bIns="45720" rtlCol="0" anchor="t">
            <a:normAutofit fontScale="40000" lnSpcReduction="20000"/>
          </a:bodyPr>
          <a:lstStyle>
            <a:lvl1pPr marL="1371600" algn="l" defTabSz="914400" rtl="0" eaLnBrk="1" latinLnBrk="0" hangingPunct="1">
              <a:lnSpc>
                <a:spcPct val="280000"/>
              </a:lnSpc>
              <a:spcBef>
                <a:spcPts val="1800"/>
              </a:spcBef>
              <a:buNone/>
              <a:defRPr sz="40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7200" dirty="0">
                <a:latin typeface="Aptos Display" panose="020B0004020202020204" pitchFamily="34" charset="0"/>
                <a:ea typeface="Cambria" panose="02040503050406030204" pitchFamily="18" charset="0"/>
              </a:rPr>
              <a:t>ŁOWCY SŁÓW</a:t>
            </a:r>
            <a:br>
              <a:rPr lang="pl-PL" sz="7200" dirty="0">
                <a:latin typeface="Aptos Display" panose="020B0004020202020204" pitchFamily="34" charset="0"/>
                <a:ea typeface="Cambria" panose="02040503050406030204" pitchFamily="18" charset="0"/>
              </a:rPr>
            </a:br>
            <a:r>
              <a:rPr lang="pl-PL" sz="7200" dirty="0">
                <a:latin typeface="Aptos Display" panose="020B0004020202020204" pitchFamily="34" charset="0"/>
                <a:ea typeface="Cambria" panose="02040503050406030204" pitchFamily="18" charset="0"/>
              </a:rPr>
              <a:t>MIKROBIOLOGIA</a:t>
            </a:r>
          </a:p>
        </p:txBody>
      </p:sp>
      <p:pic>
        <p:nvPicPr>
          <p:cNvPr id="4" name="Obraz 3" descr="Wolf, Ślad, Lew, Tygrys, Paw, Zwierząt, Żbik, Predator">
            <a:extLst>
              <a:ext uri="{FF2B5EF4-FFF2-40B4-BE49-F238E27FC236}">
                <a16:creationId xmlns:a16="http://schemas.microsoft.com/office/drawing/2014/main" id="{4E8ABC2E-7278-F9FE-31FF-786C9D5BB31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93768">
            <a:off x="3173165" y="1355348"/>
            <a:ext cx="1239802" cy="162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2804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ytuł 58">
            <a:extLst>
              <a:ext uri="{FF2B5EF4-FFF2-40B4-BE49-F238E27FC236}">
                <a16:creationId xmlns:a16="http://schemas.microsoft.com/office/drawing/2014/main" id="{FD483A78-48D6-4682-BE37-B2D0C566D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0" y="1"/>
            <a:ext cx="9432315" cy="2198972"/>
          </a:xfrm>
        </p:spPr>
        <p:txBody>
          <a:bodyPr rtlCol="0"/>
          <a:lstStyle/>
          <a:p>
            <a:pPr rtl="0"/>
            <a:r>
              <a:rPr lang="pl-PL" dirty="0">
                <a:latin typeface="Avenir Next LT Pro" panose="020B0504020202020204" pitchFamily="34" charset="0"/>
              </a:rPr>
              <a:t>Jedna sekunda świetlna to…</a:t>
            </a:r>
          </a:p>
        </p:txBody>
      </p:sp>
      <p:pic>
        <p:nvPicPr>
          <p:cNvPr id="8" name="Obraz — symbol zastępczy 7" descr="Obraz zawierający niebo, plener, zachód słońca, słońce, satelitę">
            <a:extLst>
              <a:ext uri="{FF2B5EF4-FFF2-40B4-BE49-F238E27FC236}">
                <a16:creationId xmlns:a16="http://schemas.microsoft.com/office/drawing/2014/main" id="{1424FF41-F655-4118-95E4-CC03D489668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" r="33"/>
          <a:stretch/>
        </p:blipFill>
        <p:spPr>
          <a:xfrm>
            <a:off x="-16483" y="0"/>
            <a:ext cx="2773332" cy="2202508"/>
          </a:xfrm>
        </p:spPr>
      </p:pic>
      <p:pic>
        <p:nvPicPr>
          <p:cNvPr id="10" name="Obraz — symbol zastępczy 9" descr="Obraz zawierający niebo, plener, gwiazdy, satelitę">
            <a:extLst>
              <a:ext uri="{FF2B5EF4-FFF2-40B4-BE49-F238E27FC236}">
                <a16:creationId xmlns:a16="http://schemas.microsoft.com/office/drawing/2014/main" id="{9CB36CBF-780F-44BF-90F7-7C2E32629CB9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" r="10"/>
          <a:stretch/>
        </p:blipFill>
        <p:spPr>
          <a:xfrm>
            <a:off x="-16484" y="2202508"/>
            <a:ext cx="2773332" cy="2327746"/>
          </a:xfrm>
        </p:spPr>
      </p:pic>
      <p:pic>
        <p:nvPicPr>
          <p:cNvPr id="12" name="Obraz — symbol zastępczy 11" descr="Gwiazda na wieczornym niebie">
            <a:extLst>
              <a:ext uri="{FF2B5EF4-FFF2-40B4-BE49-F238E27FC236}">
                <a16:creationId xmlns:a16="http://schemas.microsoft.com/office/drawing/2014/main" id="{09C1E283-54F6-4BE3-BD4B-B4C5888D08CC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" b="24"/>
          <a:stretch/>
        </p:blipFill>
        <p:spPr>
          <a:xfrm>
            <a:off x="-16484" y="4530254"/>
            <a:ext cx="2773332" cy="2327746"/>
          </a:xfrm>
        </p:spPr>
      </p:pic>
      <p:sp>
        <p:nvSpPr>
          <p:cNvPr id="14" name="Stopka — symbol zastępczy 13">
            <a:extLst>
              <a:ext uri="{FF2B5EF4-FFF2-40B4-BE49-F238E27FC236}">
                <a16:creationId xmlns:a16="http://schemas.microsoft.com/office/drawing/2014/main" id="{F2598B45-0899-4C64-A088-FE0583534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434560"/>
            <a:ext cx="3428012" cy="365125"/>
          </a:xfrm>
        </p:spPr>
        <p:txBody>
          <a:bodyPr rtlCol="0"/>
          <a:lstStyle/>
          <a:p>
            <a:pPr rtl="0"/>
            <a:r>
              <a:rPr lang="pl-PL"/>
              <a:t>Przykładowy tekst stopki</a:t>
            </a:r>
          </a:p>
        </p:txBody>
      </p:sp>
      <p:sp>
        <p:nvSpPr>
          <p:cNvPr id="13" name="Data — symbol zastępczy 12">
            <a:extLst>
              <a:ext uri="{FF2B5EF4-FFF2-40B4-BE49-F238E27FC236}">
                <a16:creationId xmlns:a16="http://schemas.microsoft.com/office/drawing/2014/main" id="{A3967E21-B2F3-45A0-8DC7-5AA3CCC516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17000" y="6433202"/>
            <a:ext cx="2374150" cy="367841"/>
          </a:xfrm>
        </p:spPr>
        <p:txBody>
          <a:bodyPr rtlCol="0"/>
          <a:lstStyle/>
          <a:p>
            <a:pPr rtl="0"/>
            <a:r>
              <a:rPr lang="pl-PL"/>
              <a:t>08.02.20XX</a:t>
            </a:r>
          </a:p>
        </p:txBody>
      </p:sp>
      <p:sp>
        <p:nvSpPr>
          <p:cNvPr id="15" name="Numer slajdu — symbol zastępczy 14">
            <a:extLst>
              <a:ext uri="{FF2B5EF4-FFF2-40B4-BE49-F238E27FC236}">
                <a16:creationId xmlns:a16="http://schemas.microsoft.com/office/drawing/2014/main" id="{E87B0019-071E-4C19-9139-35D5377D2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0" y="6433203"/>
            <a:ext cx="693263" cy="367842"/>
          </a:xfrm>
        </p:spPr>
        <p:txBody>
          <a:bodyPr rtlCol="0"/>
          <a:lstStyle/>
          <a:p>
            <a:pPr rtl="0"/>
            <a:fld id="{08AB70BE-1769-45B8-85A6-0C837432C7E6}" type="slidenum">
              <a:rPr lang="pl-PL" smtClean="0"/>
              <a:pPr rtl="0"/>
              <a:t>2</a:t>
            </a:fld>
            <a:endParaRPr lang="pl-PL" dirty="0"/>
          </a:p>
        </p:txBody>
      </p:sp>
      <p:sp>
        <p:nvSpPr>
          <p:cNvPr id="2" name="Zawartość — symbol zastępczy 5">
            <a:extLst>
              <a:ext uri="{FF2B5EF4-FFF2-40B4-BE49-F238E27FC236}">
                <a16:creationId xmlns:a16="http://schemas.microsoft.com/office/drawing/2014/main" id="{ABBCA1A8-778A-BCA4-4F7A-2DA995D442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6124" y="2683265"/>
            <a:ext cx="5181600" cy="2799142"/>
          </a:xfrm>
        </p:spPr>
        <p:txBody>
          <a:bodyPr rtlCol="0">
            <a:normAutofit lnSpcReduction="10000"/>
          </a:bodyPr>
          <a:lstStyle/>
          <a:p>
            <a:pPr marL="457200" indent="-457200" rtl="0">
              <a:buAutoNum type="arabicPeriod"/>
            </a:pPr>
            <a:r>
              <a:rPr lang="pl-PL" dirty="0">
                <a:latin typeface="Avenir Next LT Pro" panose="020B0504020202020204" pitchFamily="34" charset="0"/>
              </a:rPr>
              <a:t>100 000 kilometrów</a:t>
            </a:r>
          </a:p>
          <a:p>
            <a:pPr marL="0" indent="0" rtl="0"/>
            <a:r>
              <a:rPr lang="pl-PL" dirty="0">
                <a:latin typeface="Avenir Next LT Pro" panose="020B0504020202020204" pitchFamily="34" charset="0"/>
              </a:rPr>
              <a:t>(sto tysięcy)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pl-PL" dirty="0">
                <a:latin typeface="Avenir Next LT Pro" panose="020B0504020202020204" pitchFamily="34" charset="0"/>
              </a:rPr>
              <a:t>200 000 kilometrów</a:t>
            </a:r>
          </a:p>
          <a:p>
            <a:pPr marL="0" indent="0" rtl="0"/>
            <a:r>
              <a:rPr lang="pl-PL" dirty="0">
                <a:latin typeface="Avenir Next LT Pro" panose="020B0504020202020204" pitchFamily="34" charset="0"/>
              </a:rPr>
              <a:t>(dwieście tysięcy)</a:t>
            </a:r>
          </a:p>
          <a:p>
            <a:pPr marL="457200" indent="-457200" rtl="0">
              <a:buFont typeface="+mj-lt"/>
              <a:buAutoNum type="arabicPeriod" startAt="3"/>
            </a:pPr>
            <a:r>
              <a:rPr lang="pl-PL" dirty="0">
                <a:latin typeface="Avenir Next LT Pro" panose="020B0504020202020204" pitchFamily="34" charset="0"/>
              </a:rPr>
              <a:t>300 000 kilometrów</a:t>
            </a:r>
          </a:p>
          <a:p>
            <a:pPr marL="0" indent="0" rtl="0"/>
            <a:r>
              <a:rPr lang="pl-PL" dirty="0">
                <a:latin typeface="Avenir Next LT Pro" panose="020B0504020202020204" pitchFamily="34" charset="0"/>
              </a:rPr>
              <a:t>(trzysta tysięcy)</a:t>
            </a:r>
          </a:p>
          <a:p>
            <a:pPr marL="457200" indent="-457200" rtl="0">
              <a:buAutoNum type="arabicPeriod"/>
            </a:pPr>
            <a:endParaRPr lang="pl-PL" dirty="0">
              <a:latin typeface="Avenir Next LT Pro" panose="020B0504020202020204" pitchFamily="34" charset="0"/>
            </a:endParaRPr>
          </a:p>
          <a:p>
            <a:pPr rtl="0"/>
            <a:endParaRPr lang="pl-PL" dirty="0">
              <a:latin typeface="Avenir Next LT Pro" panose="020B0504020202020204" pitchFamily="34" charset="0"/>
            </a:endParaRPr>
          </a:p>
        </p:txBody>
      </p:sp>
      <p:sp>
        <p:nvSpPr>
          <p:cNvPr id="4" name="Gwiazda: 7 punktów 3">
            <a:extLst>
              <a:ext uri="{FF2B5EF4-FFF2-40B4-BE49-F238E27FC236}">
                <a16:creationId xmlns:a16="http://schemas.microsoft.com/office/drawing/2014/main" id="{01737E29-FA59-9A75-C3D8-6A956A4A5696}"/>
              </a:ext>
            </a:extLst>
          </p:cNvPr>
          <p:cNvSpPr/>
          <p:nvPr/>
        </p:nvSpPr>
        <p:spPr>
          <a:xfrm>
            <a:off x="6267547" y="4530254"/>
            <a:ext cx="925210" cy="812800"/>
          </a:xfrm>
          <a:prstGeom prst="star7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Dymek mowy: prostokąt z zaokrąglonymi rogami 4">
            <a:extLst>
              <a:ext uri="{FF2B5EF4-FFF2-40B4-BE49-F238E27FC236}">
                <a16:creationId xmlns:a16="http://schemas.microsoft.com/office/drawing/2014/main" id="{AB48C3FD-0B4F-A1CD-A2F2-881EC8CDF0EF}"/>
              </a:ext>
            </a:extLst>
          </p:cNvPr>
          <p:cNvSpPr/>
          <p:nvPr/>
        </p:nvSpPr>
        <p:spPr>
          <a:xfrm>
            <a:off x="7692713" y="2855252"/>
            <a:ext cx="3415554" cy="1460835"/>
          </a:xfrm>
          <a:prstGeom prst="wedgeRoundRectCallout">
            <a:avLst>
              <a:gd name="adj1" fmla="val -47512"/>
              <a:gd name="adj2" fmla="val -143828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odległość, jaką światło pokonuje w określonym czasie (np. w sekundę, minutę, godzinę, dzień czy rok) </a:t>
            </a:r>
          </a:p>
        </p:txBody>
      </p:sp>
    </p:spTree>
    <p:extLst>
      <p:ext uri="{BB962C8B-B14F-4D97-AF65-F5344CB8AC3E}">
        <p14:creationId xmlns:p14="http://schemas.microsoft.com/office/powerpoint/2010/main" val="162092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2" grpId="0" build="p"/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— symbol zastępczy 5" descr="Księżyc na wieczornym niebie">
            <a:extLst>
              <a:ext uri="{FF2B5EF4-FFF2-40B4-BE49-F238E27FC236}">
                <a16:creationId xmlns:a16="http://schemas.microsoft.com/office/drawing/2014/main" id="{F5199BAF-8671-4A5C-B912-4B2556FF9B3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57901" y="1"/>
            <a:ext cx="6134099" cy="6857999"/>
          </a:xfrm>
        </p:spPr>
      </p:pic>
      <p:sp>
        <p:nvSpPr>
          <p:cNvPr id="7" name="Tytuł 58">
            <a:extLst>
              <a:ext uri="{FF2B5EF4-FFF2-40B4-BE49-F238E27FC236}">
                <a16:creationId xmlns:a16="http://schemas.microsoft.com/office/drawing/2014/main" id="{033F7B92-0CCC-36EE-0B12-3101C1268967}"/>
              </a:ext>
            </a:extLst>
          </p:cNvPr>
          <p:cNvSpPr txBox="1">
            <a:spLocks/>
          </p:cNvSpPr>
          <p:nvPr/>
        </p:nvSpPr>
        <p:spPr>
          <a:xfrm>
            <a:off x="485423" y="237066"/>
            <a:ext cx="9432315" cy="14087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latin typeface="Avenir Next LT Pro" panose="020B0504020202020204" pitchFamily="34" charset="0"/>
              </a:rPr>
              <a:t>Jedna minuta świetlna to…</a:t>
            </a:r>
          </a:p>
        </p:txBody>
      </p:sp>
      <p:sp>
        <p:nvSpPr>
          <p:cNvPr id="12" name="Zawartość — symbol zastępczy 5">
            <a:extLst>
              <a:ext uri="{FF2B5EF4-FFF2-40B4-BE49-F238E27FC236}">
                <a16:creationId xmlns:a16="http://schemas.microsoft.com/office/drawing/2014/main" id="{70DB12A8-699C-8D89-F061-8030A639B87D}"/>
              </a:ext>
            </a:extLst>
          </p:cNvPr>
          <p:cNvSpPr txBox="1">
            <a:spLocks/>
          </p:cNvSpPr>
          <p:nvPr/>
        </p:nvSpPr>
        <p:spPr>
          <a:xfrm>
            <a:off x="876300" y="1783644"/>
            <a:ext cx="5005211" cy="4692185"/>
          </a:xfrm>
          <a:custGeom>
            <a:avLst/>
            <a:gdLst>
              <a:gd name="connsiteX0" fmla="*/ 0 w 11576868"/>
              <a:gd name="connsiteY0" fmla="*/ 0 h 2500380"/>
              <a:gd name="connsiteX1" fmla="*/ 10326678 w 11576868"/>
              <a:gd name="connsiteY1" fmla="*/ 0 h 2500380"/>
              <a:gd name="connsiteX2" fmla="*/ 11576868 w 11576868"/>
              <a:gd name="connsiteY2" fmla="*/ 1250190 h 2500380"/>
              <a:gd name="connsiteX3" fmla="*/ 11576868 w 11576868"/>
              <a:gd name="connsiteY3" fmla="*/ 2500380 h 2500380"/>
              <a:gd name="connsiteX4" fmla="*/ 0 w 11576868"/>
              <a:gd name="connsiteY4" fmla="*/ 2500380 h 2500380"/>
              <a:gd name="connsiteX5" fmla="*/ 0 w 11576868"/>
              <a:gd name="connsiteY5" fmla="*/ 0 h 2500380"/>
              <a:gd name="connsiteX0" fmla="*/ 0 w 12449160"/>
              <a:gd name="connsiteY0" fmla="*/ 0 h 2500380"/>
              <a:gd name="connsiteX1" fmla="*/ 10326678 w 12449160"/>
              <a:gd name="connsiteY1" fmla="*/ 0 h 2500380"/>
              <a:gd name="connsiteX2" fmla="*/ 11576868 w 12449160"/>
              <a:gd name="connsiteY2" fmla="*/ 2500380 h 2500380"/>
              <a:gd name="connsiteX3" fmla="*/ 0 w 12449160"/>
              <a:gd name="connsiteY3" fmla="*/ 2500380 h 2500380"/>
              <a:gd name="connsiteX4" fmla="*/ 0 w 12449160"/>
              <a:gd name="connsiteY4" fmla="*/ 0 h 2500380"/>
              <a:gd name="connsiteX0" fmla="*/ 0 w 11640738"/>
              <a:gd name="connsiteY0" fmla="*/ 0 h 2500380"/>
              <a:gd name="connsiteX1" fmla="*/ 10326678 w 11640738"/>
              <a:gd name="connsiteY1" fmla="*/ 0 h 2500380"/>
              <a:gd name="connsiteX2" fmla="*/ 11576868 w 11640738"/>
              <a:gd name="connsiteY2" fmla="*/ 2500380 h 2500380"/>
              <a:gd name="connsiteX3" fmla="*/ 0 w 11640738"/>
              <a:gd name="connsiteY3" fmla="*/ 2500380 h 2500380"/>
              <a:gd name="connsiteX4" fmla="*/ 0 w 11640738"/>
              <a:gd name="connsiteY4" fmla="*/ 0 h 2500380"/>
              <a:gd name="connsiteX0" fmla="*/ 0 w 11576868"/>
              <a:gd name="connsiteY0" fmla="*/ 0 h 2500380"/>
              <a:gd name="connsiteX1" fmla="*/ 1032667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973231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909223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881791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0 h 2500380"/>
              <a:gd name="connsiteX1" fmla="*/ 8558838 w 11576868"/>
              <a:gd name="connsiteY1" fmla="*/ 0 h 2500380"/>
              <a:gd name="connsiteX2" fmla="*/ 11576868 w 11576868"/>
              <a:gd name="connsiteY2" fmla="*/ 2500380 h 2500380"/>
              <a:gd name="connsiteX3" fmla="*/ 0 w 11576868"/>
              <a:gd name="connsiteY3" fmla="*/ 2500380 h 2500380"/>
              <a:gd name="connsiteX4" fmla="*/ 0 w 11576868"/>
              <a:gd name="connsiteY4" fmla="*/ 0 h 2500380"/>
              <a:gd name="connsiteX0" fmla="*/ 0 w 11576868"/>
              <a:gd name="connsiteY0" fmla="*/ 10567 h 2510947"/>
              <a:gd name="connsiteX1" fmla="*/ 8558838 w 11576868"/>
              <a:gd name="connsiteY1" fmla="*/ 10567 h 2510947"/>
              <a:gd name="connsiteX2" fmla="*/ 11576868 w 11576868"/>
              <a:gd name="connsiteY2" fmla="*/ 2510947 h 2510947"/>
              <a:gd name="connsiteX3" fmla="*/ 0 w 11576868"/>
              <a:gd name="connsiteY3" fmla="*/ 2510947 h 2510947"/>
              <a:gd name="connsiteX4" fmla="*/ 0 w 11576868"/>
              <a:gd name="connsiteY4" fmla="*/ 10567 h 2510947"/>
              <a:gd name="connsiteX0" fmla="*/ 0 w 11576868"/>
              <a:gd name="connsiteY0" fmla="*/ 462 h 2500842"/>
              <a:gd name="connsiteX1" fmla="*/ 8558838 w 11576868"/>
              <a:gd name="connsiteY1" fmla="*/ 462 h 2500842"/>
              <a:gd name="connsiteX2" fmla="*/ 11576868 w 11576868"/>
              <a:gd name="connsiteY2" fmla="*/ 2500842 h 2500842"/>
              <a:gd name="connsiteX3" fmla="*/ 0 w 11576868"/>
              <a:gd name="connsiteY3" fmla="*/ 2500842 h 2500842"/>
              <a:gd name="connsiteX4" fmla="*/ 0 w 11576868"/>
              <a:gd name="connsiteY4" fmla="*/ 462 h 2500842"/>
              <a:gd name="connsiteX0" fmla="*/ 0 w 11576868"/>
              <a:gd name="connsiteY0" fmla="*/ 30928 h 2531308"/>
              <a:gd name="connsiteX1" fmla="*/ 8558838 w 11576868"/>
              <a:gd name="connsiteY1" fmla="*/ 448 h 2531308"/>
              <a:gd name="connsiteX2" fmla="*/ 11576868 w 11576868"/>
              <a:gd name="connsiteY2" fmla="*/ 2531308 h 2531308"/>
              <a:gd name="connsiteX3" fmla="*/ 0 w 11576868"/>
              <a:gd name="connsiteY3" fmla="*/ 2531308 h 2531308"/>
              <a:gd name="connsiteX4" fmla="*/ 0 w 11576868"/>
              <a:gd name="connsiteY4" fmla="*/ 30928 h 2531308"/>
              <a:gd name="connsiteX0" fmla="*/ 0 w 11576868"/>
              <a:gd name="connsiteY0" fmla="*/ 30480 h 2530860"/>
              <a:gd name="connsiteX1" fmla="*/ 8558838 w 11576868"/>
              <a:gd name="connsiteY1" fmla="*/ 0 h 2530860"/>
              <a:gd name="connsiteX2" fmla="*/ 11576868 w 11576868"/>
              <a:gd name="connsiteY2" fmla="*/ 2530860 h 2530860"/>
              <a:gd name="connsiteX3" fmla="*/ 0 w 11576868"/>
              <a:gd name="connsiteY3" fmla="*/ 2530860 h 2530860"/>
              <a:gd name="connsiteX4" fmla="*/ 0 w 11576868"/>
              <a:gd name="connsiteY4" fmla="*/ 30480 h 2530860"/>
              <a:gd name="connsiteX0" fmla="*/ 0 w 11576868"/>
              <a:gd name="connsiteY0" fmla="*/ 30480 h 2530860"/>
              <a:gd name="connsiteX1" fmla="*/ 8558838 w 11576868"/>
              <a:gd name="connsiteY1" fmla="*/ 0 h 2530860"/>
              <a:gd name="connsiteX2" fmla="*/ 11576868 w 11576868"/>
              <a:gd name="connsiteY2" fmla="*/ 2530860 h 2530860"/>
              <a:gd name="connsiteX3" fmla="*/ 0 w 11576868"/>
              <a:gd name="connsiteY3" fmla="*/ 2530860 h 2530860"/>
              <a:gd name="connsiteX4" fmla="*/ 0 w 11576868"/>
              <a:gd name="connsiteY4" fmla="*/ 30480 h 2530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76868" h="2530860">
                <a:moveTo>
                  <a:pt x="0" y="30480"/>
                </a:moveTo>
                <a:lnTo>
                  <a:pt x="8558838" y="0"/>
                </a:lnTo>
                <a:cubicBezTo>
                  <a:pt x="10335916" y="20490"/>
                  <a:pt x="11453941" y="1016850"/>
                  <a:pt x="11576868" y="2530860"/>
                </a:cubicBezTo>
                <a:lnTo>
                  <a:pt x="0" y="2530860"/>
                </a:lnTo>
                <a:lnTo>
                  <a:pt x="0" y="30480"/>
                </a:lnTo>
                <a:close/>
              </a:path>
            </a:pathLst>
          </a:custGeom>
          <a:solidFill>
            <a:schemeClr val="accent2">
              <a:lumMod val="75000"/>
              <a:alpha val="80000"/>
            </a:schemeClr>
          </a:solidFill>
        </p:spPr>
        <p:txBody>
          <a:bodyPr vert="horz" lIns="91440" tIns="45720" rIns="91440" bIns="45720" rtlCol="0" anchor="t">
            <a:noAutofit/>
          </a:bodyPr>
          <a:lstStyle>
            <a:lvl1pPr marL="914400" indent="0" algn="l" defTabSz="914400" rtl="0" eaLnBrk="1" latinLnBrk="0" hangingPunct="1">
              <a:lnSpc>
                <a:spcPct val="400000"/>
              </a:lnSpc>
              <a:spcBef>
                <a:spcPts val="1000"/>
              </a:spcBef>
              <a:buClr>
                <a:schemeClr val="accent5"/>
              </a:buClr>
              <a:buFont typeface="Arial" panose="020B0604020202020204" pitchFamily="34" charset="0"/>
              <a:buNone/>
              <a:defRPr sz="20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5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5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5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5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AutoNum type="arabicPeriod"/>
            </a:pPr>
            <a:r>
              <a:rPr lang="pl-PL" sz="2800" dirty="0">
                <a:latin typeface="Avenir Next LT Pro" panose="020B0504020202020204" pitchFamily="34" charset="0"/>
              </a:rPr>
              <a:t>10 000 000 kilometrów</a:t>
            </a:r>
          </a:p>
          <a:p>
            <a:pPr marL="0">
              <a:lnSpc>
                <a:spcPct val="150000"/>
              </a:lnSpc>
              <a:spcBef>
                <a:spcPts val="0"/>
              </a:spcBef>
            </a:pPr>
            <a:r>
              <a:rPr lang="pl-PL" sz="2800" dirty="0">
                <a:latin typeface="Avenir Next LT Pro" panose="020B0504020202020204" pitchFamily="34" charset="0"/>
              </a:rPr>
              <a:t>(dziesięć milionów)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 startAt="2"/>
            </a:pPr>
            <a:r>
              <a:rPr lang="pl-PL" sz="2800" dirty="0">
                <a:latin typeface="Avenir Next LT Pro" panose="020B0504020202020204" pitchFamily="34" charset="0"/>
              </a:rPr>
              <a:t>18 000 000 kilometrów</a:t>
            </a:r>
          </a:p>
          <a:p>
            <a:pPr marL="0">
              <a:lnSpc>
                <a:spcPct val="150000"/>
              </a:lnSpc>
              <a:spcBef>
                <a:spcPts val="0"/>
              </a:spcBef>
            </a:pPr>
            <a:r>
              <a:rPr lang="pl-PL" sz="2800" dirty="0">
                <a:latin typeface="Avenir Next LT Pro" panose="020B0504020202020204" pitchFamily="34" charset="0"/>
              </a:rPr>
              <a:t>(osiemnaście milionów)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 startAt="3"/>
            </a:pPr>
            <a:r>
              <a:rPr lang="pl-PL" sz="2800" dirty="0">
                <a:latin typeface="Avenir Next LT Pro" panose="020B0504020202020204" pitchFamily="34" charset="0"/>
              </a:rPr>
              <a:t>20 000 000 kilometrów</a:t>
            </a:r>
          </a:p>
          <a:p>
            <a:pPr marL="0">
              <a:lnSpc>
                <a:spcPct val="150000"/>
              </a:lnSpc>
              <a:spcBef>
                <a:spcPts val="0"/>
              </a:spcBef>
            </a:pPr>
            <a:r>
              <a:rPr lang="pl-PL" sz="2800" dirty="0">
                <a:latin typeface="Avenir Next LT Pro" panose="020B0504020202020204" pitchFamily="34" charset="0"/>
              </a:rPr>
              <a:t>(dwadzieścia milionów)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AutoNum type="arabicPeriod"/>
            </a:pPr>
            <a:endParaRPr lang="pl-PL" sz="1800" dirty="0">
              <a:latin typeface="Avenir Next LT Pro" panose="020B0504020202020204" pitchFamily="34" charset="0"/>
            </a:endParaRPr>
          </a:p>
          <a:p>
            <a:pPr>
              <a:spcBef>
                <a:spcPts val="0"/>
              </a:spcBef>
            </a:pPr>
            <a:endParaRPr lang="pl-PL" sz="1800" dirty="0">
              <a:latin typeface="Avenir Next LT Pro" panose="020B0504020202020204" pitchFamily="34" charset="0"/>
            </a:endParaRPr>
          </a:p>
        </p:txBody>
      </p:sp>
      <p:sp>
        <p:nvSpPr>
          <p:cNvPr id="13" name="Gwiazda: 7 punktów 12">
            <a:extLst>
              <a:ext uri="{FF2B5EF4-FFF2-40B4-BE49-F238E27FC236}">
                <a16:creationId xmlns:a16="http://schemas.microsoft.com/office/drawing/2014/main" id="{9BFEBF93-5D44-5F17-CA0F-30071CD328D8}"/>
              </a:ext>
            </a:extLst>
          </p:cNvPr>
          <p:cNvSpPr/>
          <p:nvPr/>
        </p:nvSpPr>
        <p:spPr>
          <a:xfrm>
            <a:off x="5201580" y="3316936"/>
            <a:ext cx="925210" cy="812800"/>
          </a:xfrm>
          <a:prstGeom prst="star7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Dymek mowy: prostokąt z zaokrąglonymi rogami 13">
            <a:extLst>
              <a:ext uri="{FF2B5EF4-FFF2-40B4-BE49-F238E27FC236}">
                <a16:creationId xmlns:a16="http://schemas.microsoft.com/office/drawing/2014/main" id="{211102B2-6C72-08E3-6F88-B4D64B8162F6}"/>
              </a:ext>
            </a:extLst>
          </p:cNvPr>
          <p:cNvSpPr/>
          <p:nvPr/>
        </p:nvSpPr>
        <p:spPr>
          <a:xfrm>
            <a:off x="8406296" y="1360325"/>
            <a:ext cx="2648573" cy="1721542"/>
          </a:xfrm>
          <a:prstGeom prst="wedgeRoundRectCallout">
            <a:avLst>
              <a:gd name="adj1" fmla="val -120823"/>
              <a:gd name="adj2" fmla="val 66833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odległość</a:t>
            </a:r>
          </a:p>
          <a:p>
            <a:pPr algn="ctr"/>
            <a:r>
              <a:rPr lang="pl-PL" dirty="0"/>
              <a:t>od Słońca do Ziemi</a:t>
            </a:r>
          </a:p>
          <a:p>
            <a:pPr algn="ctr"/>
            <a:r>
              <a:rPr lang="pl-PL" dirty="0"/>
              <a:t>8,3 minuty świetlnej</a:t>
            </a:r>
          </a:p>
          <a:p>
            <a:pPr algn="ctr"/>
            <a:r>
              <a:rPr lang="pl-PL" dirty="0"/>
              <a:t>od Słońca do Jowisza</a:t>
            </a:r>
          </a:p>
          <a:p>
            <a:pPr algn="ctr"/>
            <a:r>
              <a:rPr lang="pl-PL" dirty="0"/>
              <a:t>43,2 minuty świetlnej</a:t>
            </a:r>
          </a:p>
        </p:txBody>
      </p:sp>
    </p:spTree>
    <p:extLst>
      <p:ext uri="{BB962C8B-B14F-4D97-AF65-F5344CB8AC3E}">
        <p14:creationId xmlns:p14="http://schemas.microsoft.com/office/powerpoint/2010/main" val="3266076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build="p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az — symbol zastępczy 12" descr="Zorza polarna ">
            <a:extLst>
              <a:ext uri="{FF2B5EF4-FFF2-40B4-BE49-F238E27FC236}">
                <a16:creationId xmlns:a16="http://schemas.microsoft.com/office/drawing/2014/main" id="{36B7155F-34CC-4B9E-A9FB-FA34CA0B36E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24800" y="1"/>
            <a:ext cx="4267200" cy="6858000"/>
          </a:xfrm>
        </p:spPr>
      </p:pic>
      <p:sp>
        <p:nvSpPr>
          <p:cNvPr id="16" name="Numer slajdu — symbol zastępczy 15">
            <a:extLst>
              <a:ext uri="{FF2B5EF4-FFF2-40B4-BE49-F238E27FC236}">
                <a16:creationId xmlns:a16="http://schemas.microsoft.com/office/drawing/2014/main" id="{3EBD2A47-3DF2-4802-95E2-3AF0635E9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0" y="6433203"/>
            <a:ext cx="693263" cy="367842"/>
          </a:xfrm>
        </p:spPr>
        <p:txBody>
          <a:bodyPr rtlCol="0"/>
          <a:lstStyle/>
          <a:p>
            <a:pPr rtl="0"/>
            <a:fld id="{08AB70BE-1769-45B8-85A6-0C837432C7E6}" type="slidenum">
              <a:rPr lang="pl-PL" smtClean="0"/>
              <a:pPr rtl="0"/>
              <a:t>4</a:t>
            </a:fld>
            <a:endParaRPr lang="pl-PL" dirty="0"/>
          </a:p>
        </p:txBody>
      </p:sp>
      <p:sp>
        <p:nvSpPr>
          <p:cNvPr id="2" name="Tytuł 58">
            <a:extLst>
              <a:ext uri="{FF2B5EF4-FFF2-40B4-BE49-F238E27FC236}">
                <a16:creationId xmlns:a16="http://schemas.microsoft.com/office/drawing/2014/main" id="{D223B8C4-78A6-621D-33E2-4665EF72041F}"/>
              </a:ext>
            </a:extLst>
          </p:cNvPr>
          <p:cNvSpPr txBox="1">
            <a:spLocks/>
          </p:cNvSpPr>
          <p:nvPr/>
        </p:nvSpPr>
        <p:spPr>
          <a:xfrm>
            <a:off x="801280" y="919573"/>
            <a:ext cx="9432315" cy="14087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latin typeface="Avenir Next LT Pro" panose="020B0504020202020204" pitchFamily="34" charset="0"/>
              </a:rPr>
              <a:t>Jedna godzina świetlna to…</a:t>
            </a:r>
          </a:p>
        </p:txBody>
      </p:sp>
      <p:sp>
        <p:nvSpPr>
          <p:cNvPr id="7" name="Zawartość — symbol zastępczy 5">
            <a:extLst>
              <a:ext uri="{FF2B5EF4-FFF2-40B4-BE49-F238E27FC236}">
                <a16:creationId xmlns:a16="http://schemas.microsoft.com/office/drawing/2014/main" id="{BBFF828A-2634-1997-2DE2-F6720694905B}"/>
              </a:ext>
            </a:extLst>
          </p:cNvPr>
          <p:cNvSpPr txBox="1">
            <a:spLocks/>
          </p:cNvSpPr>
          <p:nvPr/>
        </p:nvSpPr>
        <p:spPr>
          <a:xfrm>
            <a:off x="801280" y="2434909"/>
            <a:ext cx="5181600" cy="279914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5"/>
              </a:buClr>
              <a:buFont typeface="Arial" panose="020B0604020202020204" pitchFamily="34" charset="0"/>
              <a:buNone/>
              <a:defRPr sz="20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5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5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5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5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pl-PL" dirty="0">
                <a:latin typeface="Avenir Next LT Pro" panose="020B0504020202020204" pitchFamily="34" charset="0"/>
              </a:rPr>
              <a:t>ponad 1 000 000 000 kilometrów</a:t>
            </a:r>
          </a:p>
          <a:p>
            <a:pPr marL="0" indent="0"/>
            <a:r>
              <a:rPr lang="pl-PL" dirty="0">
                <a:latin typeface="Avenir Next LT Pro" panose="020B0504020202020204" pitchFamily="34" charset="0"/>
              </a:rPr>
              <a:t>(miliard)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pl-PL" dirty="0">
                <a:latin typeface="Avenir Next LT Pro" panose="020B0504020202020204" pitchFamily="34" charset="0"/>
              </a:rPr>
              <a:t>ponad 2 000 000 000 kilometrów</a:t>
            </a:r>
          </a:p>
          <a:p>
            <a:pPr marL="0" indent="0"/>
            <a:r>
              <a:rPr lang="pl-PL" dirty="0">
                <a:latin typeface="Avenir Next LT Pro" panose="020B0504020202020204" pitchFamily="34" charset="0"/>
              </a:rPr>
              <a:t>(dwa miliardy)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pl-PL" dirty="0">
                <a:latin typeface="Avenir Next LT Pro" panose="020B0504020202020204" pitchFamily="34" charset="0"/>
              </a:rPr>
              <a:t>ponad 3 000 000 000 kilometrów</a:t>
            </a:r>
          </a:p>
          <a:p>
            <a:pPr marL="0" indent="0"/>
            <a:r>
              <a:rPr lang="pl-PL" dirty="0">
                <a:latin typeface="Avenir Next LT Pro" panose="020B0504020202020204" pitchFamily="34" charset="0"/>
              </a:rPr>
              <a:t>(trzy miliardy)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endParaRPr lang="pl-PL" dirty="0">
              <a:latin typeface="Avenir Next LT Pro" panose="020B0504020202020204" pitchFamily="34" charset="0"/>
            </a:endParaRPr>
          </a:p>
          <a:p>
            <a:endParaRPr lang="pl-PL" dirty="0">
              <a:latin typeface="Avenir Next LT Pro" panose="020B0504020202020204" pitchFamily="34" charset="0"/>
            </a:endParaRPr>
          </a:p>
        </p:txBody>
      </p:sp>
      <p:sp>
        <p:nvSpPr>
          <p:cNvPr id="8" name="Gwiazda: 7 punktów 7">
            <a:extLst>
              <a:ext uri="{FF2B5EF4-FFF2-40B4-BE49-F238E27FC236}">
                <a16:creationId xmlns:a16="http://schemas.microsoft.com/office/drawing/2014/main" id="{6EBB62CF-81E1-6FDE-E2EE-4644A10069C3}"/>
              </a:ext>
            </a:extLst>
          </p:cNvPr>
          <p:cNvSpPr/>
          <p:nvPr/>
        </p:nvSpPr>
        <p:spPr>
          <a:xfrm>
            <a:off x="5416069" y="2515425"/>
            <a:ext cx="925210" cy="812800"/>
          </a:xfrm>
          <a:prstGeom prst="star7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Dymek mowy: prostokąt z zaokrąglonymi rogami 10">
            <a:extLst>
              <a:ext uri="{FF2B5EF4-FFF2-40B4-BE49-F238E27FC236}">
                <a16:creationId xmlns:a16="http://schemas.microsoft.com/office/drawing/2014/main" id="{FD8BFD13-B4AE-1C43-D7A2-0D9DE166C6A2}"/>
              </a:ext>
            </a:extLst>
          </p:cNvPr>
          <p:cNvSpPr/>
          <p:nvPr/>
        </p:nvSpPr>
        <p:spPr>
          <a:xfrm>
            <a:off x="8406296" y="1360325"/>
            <a:ext cx="2648573" cy="1721542"/>
          </a:xfrm>
          <a:prstGeom prst="wedgeRoundRectCallout">
            <a:avLst>
              <a:gd name="adj1" fmla="val -118692"/>
              <a:gd name="adj2" fmla="val 1259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odległość</a:t>
            </a:r>
          </a:p>
          <a:p>
            <a:pPr algn="ctr"/>
            <a:r>
              <a:rPr lang="pl-PL" dirty="0"/>
              <a:t>od Słońca do Neptuna</a:t>
            </a:r>
          </a:p>
          <a:p>
            <a:pPr algn="ctr"/>
            <a:r>
              <a:rPr lang="pl-PL" dirty="0"/>
              <a:t>4,1 godziny świetlnej</a:t>
            </a:r>
          </a:p>
        </p:txBody>
      </p:sp>
    </p:spTree>
    <p:extLst>
      <p:ext uri="{BB962C8B-B14F-4D97-AF65-F5344CB8AC3E}">
        <p14:creationId xmlns:p14="http://schemas.microsoft.com/office/powerpoint/2010/main" val="4047162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build="p"/>
      <p:bldP spid="8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— symbol zastępczy 8" descr="Księżyc na wieczornym niebie">
            <a:extLst>
              <a:ext uri="{FF2B5EF4-FFF2-40B4-BE49-F238E27FC236}">
                <a16:creationId xmlns:a16="http://schemas.microsoft.com/office/drawing/2014/main" id="{B7D17764-41DE-474B-801F-3A31C13890C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" r="26"/>
          <a:stretch/>
        </p:blipFill>
        <p:spPr>
          <a:xfrm>
            <a:off x="7326184" y="2126134"/>
            <a:ext cx="2434622" cy="2503056"/>
          </a:xfrm>
        </p:spPr>
      </p:pic>
      <p:pic>
        <p:nvPicPr>
          <p:cNvPr id="11" name="Obraz — symbol zastępczy 10" descr="Obraz zawierający niebo, plener, gwiazdy, satelitę">
            <a:extLst>
              <a:ext uri="{FF2B5EF4-FFF2-40B4-BE49-F238E27FC236}">
                <a16:creationId xmlns:a16="http://schemas.microsoft.com/office/drawing/2014/main" id="{D47600FE-FF70-4943-A9DC-B1AF91EC0CBC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" b="165"/>
          <a:stretch/>
        </p:blipFill>
        <p:spPr>
          <a:xfrm>
            <a:off x="9759092" y="2118839"/>
            <a:ext cx="2432908" cy="2498880"/>
          </a:xfrm>
        </p:spPr>
      </p:pic>
      <p:pic>
        <p:nvPicPr>
          <p:cNvPr id="15" name="Obraz — symbol zastępczy 14" descr="Gwiazda na wieczornym niebie">
            <a:extLst>
              <a:ext uri="{FF2B5EF4-FFF2-40B4-BE49-F238E27FC236}">
                <a16:creationId xmlns:a16="http://schemas.microsoft.com/office/drawing/2014/main" id="{0A64F2A4-8811-44F1-825B-9D04590EB45A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1" b="641"/>
          <a:stretch/>
        </p:blipFill>
        <p:spPr>
          <a:xfrm>
            <a:off x="7324344" y="4503573"/>
            <a:ext cx="2434622" cy="2354427"/>
          </a:xfrm>
        </p:spPr>
      </p:pic>
      <p:pic>
        <p:nvPicPr>
          <p:cNvPr id="13" name="Obraz — symbol zastępczy 12" descr="Zorza polarna ">
            <a:extLst>
              <a:ext uri="{FF2B5EF4-FFF2-40B4-BE49-F238E27FC236}">
                <a16:creationId xmlns:a16="http://schemas.microsoft.com/office/drawing/2014/main" id="{38CED09D-01FE-44EB-A655-6EC0819B7094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0" b="490"/>
          <a:stretch/>
        </p:blipFill>
        <p:spPr>
          <a:xfrm>
            <a:off x="9758966" y="4507560"/>
            <a:ext cx="2434622" cy="2350439"/>
          </a:xfrm>
        </p:spPr>
      </p:pic>
      <p:sp>
        <p:nvSpPr>
          <p:cNvPr id="6" name="Tytuł 58">
            <a:extLst>
              <a:ext uri="{FF2B5EF4-FFF2-40B4-BE49-F238E27FC236}">
                <a16:creationId xmlns:a16="http://schemas.microsoft.com/office/drawing/2014/main" id="{4B757A6E-89EB-C74A-D0ED-0FF1E4CCE4A5}"/>
              </a:ext>
            </a:extLst>
          </p:cNvPr>
          <p:cNvSpPr txBox="1">
            <a:spLocks/>
          </p:cNvSpPr>
          <p:nvPr/>
        </p:nvSpPr>
        <p:spPr>
          <a:xfrm>
            <a:off x="914400" y="581288"/>
            <a:ext cx="9432315" cy="14087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latin typeface="Avenir Next LT Pro" panose="020B0504020202020204" pitchFamily="34" charset="0"/>
              </a:rPr>
              <a:t>Jeden dzień świetlny to…</a:t>
            </a:r>
          </a:p>
        </p:txBody>
      </p:sp>
      <p:sp>
        <p:nvSpPr>
          <p:cNvPr id="12" name="Zawartość — symbol zastępczy 5">
            <a:extLst>
              <a:ext uri="{FF2B5EF4-FFF2-40B4-BE49-F238E27FC236}">
                <a16:creationId xmlns:a16="http://schemas.microsoft.com/office/drawing/2014/main" id="{10BF3894-2A2F-6F00-9C9E-A92B92979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433" y="2881644"/>
            <a:ext cx="5181600" cy="2799142"/>
          </a:xfrm>
        </p:spPr>
        <p:txBody>
          <a:bodyPr rtlCol="0">
            <a:normAutofit lnSpcReduction="10000"/>
          </a:bodyPr>
          <a:lstStyle/>
          <a:p>
            <a:pPr marL="457200" indent="-457200" rtl="0">
              <a:buAutoNum type="arabicPeriod"/>
            </a:pPr>
            <a:r>
              <a:rPr lang="pl-PL" dirty="0">
                <a:latin typeface="Avenir Next LT Pro" panose="020B0504020202020204" pitchFamily="34" charset="0"/>
              </a:rPr>
              <a:t>ponad 15 000 000 000 kilometrów</a:t>
            </a:r>
          </a:p>
          <a:p>
            <a:pPr marL="0" indent="0" rtl="0"/>
            <a:r>
              <a:rPr lang="pl-PL" dirty="0">
                <a:latin typeface="Avenir Next LT Pro" panose="020B0504020202020204" pitchFamily="34" charset="0"/>
              </a:rPr>
              <a:t>(piętnaście miliardów)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pl-PL" dirty="0">
                <a:latin typeface="Avenir Next LT Pro" panose="020B0504020202020204" pitchFamily="34" charset="0"/>
              </a:rPr>
              <a:t>ponad 20 000 000 000 kilometrów</a:t>
            </a:r>
          </a:p>
          <a:p>
            <a:pPr marL="0" indent="0" rtl="0"/>
            <a:r>
              <a:rPr lang="pl-PL" dirty="0">
                <a:latin typeface="Avenir Next LT Pro" panose="020B0504020202020204" pitchFamily="34" charset="0"/>
              </a:rPr>
              <a:t>(dwadzieścia miliardów)</a:t>
            </a:r>
          </a:p>
          <a:p>
            <a:pPr marL="457200" indent="-457200" rtl="0">
              <a:buFont typeface="+mj-lt"/>
              <a:buAutoNum type="arabicPeriod" startAt="3"/>
            </a:pPr>
            <a:r>
              <a:rPr lang="pl-PL" dirty="0">
                <a:latin typeface="Avenir Next LT Pro" panose="020B0504020202020204" pitchFamily="34" charset="0"/>
              </a:rPr>
              <a:t>ponad 25 000 000 000 kilometrów</a:t>
            </a:r>
          </a:p>
          <a:p>
            <a:pPr marL="0" indent="0" rtl="0"/>
            <a:r>
              <a:rPr lang="pl-PL" dirty="0">
                <a:latin typeface="Avenir Next LT Pro" panose="020B0504020202020204" pitchFamily="34" charset="0"/>
              </a:rPr>
              <a:t>(dwadzieścia pięć miliardów)</a:t>
            </a:r>
          </a:p>
          <a:p>
            <a:pPr marL="457200" indent="-457200" rtl="0">
              <a:buAutoNum type="arabicPeriod"/>
            </a:pPr>
            <a:endParaRPr lang="pl-PL" dirty="0">
              <a:latin typeface="Avenir Next LT Pro" panose="020B0504020202020204" pitchFamily="34" charset="0"/>
            </a:endParaRPr>
          </a:p>
          <a:p>
            <a:pPr rtl="0"/>
            <a:endParaRPr lang="pl-PL" dirty="0">
              <a:latin typeface="Avenir Next LT Pro" panose="020B0504020202020204" pitchFamily="34" charset="0"/>
            </a:endParaRPr>
          </a:p>
        </p:txBody>
      </p:sp>
      <p:sp>
        <p:nvSpPr>
          <p:cNvPr id="14" name="Gwiazda: 7 punktów 13">
            <a:extLst>
              <a:ext uri="{FF2B5EF4-FFF2-40B4-BE49-F238E27FC236}">
                <a16:creationId xmlns:a16="http://schemas.microsoft.com/office/drawing/2014/main" id="{4BFF91C3-3B35-0CF0-A640-A906EB09431C}"/>
              </a:ext>
            </a:extLst>
          </p:cNvPr>
          <p:cNvSpPr/>
          <p:nvPr/>
        </p:nvSpPr>
        <p:spPr>
          <a:xfrm>
            <a:off x="5540247" y="4773202"/>
            <a:ext cx="925210" cy="812800"/>
          </a:xfrm>
          <a:prstGeom prst="star7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7630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build="p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— symbol zastępczy 5" descr="Zorza polarna ">
            <a:extLst>
              <a:ext uri="{FF2B5EF4-FFF2-40B4-BE49-F238E27FC236}">
                <a16:creationId xmlns:a16="http://schemas.microsoft.com/office/drawing/2014/main" id="{331D72FC-DA58-4C81-8A6D-2766DA418FD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"/>
            <a:ext cx="5181600" cy="6857999"/>
          </a:xfrm>
        </p:spPr>
      </p:pic>
      <p:sp>
        <p:nvSpPr>
          <p:cNvPr id="12" name="Tytuł 58">
            <a:extLst>
              <a:ext uri="{FF2B5EF4-FFF2-40B4-BE49-F238E27FC236}">
                <a16:creationId xmlns:a16="http://schemas.microsoft.com/office/drawing/2014/main" id="{3E42A933-862B-BCF9-6B00-8D889696EEA1}"/>
              </a:ext>
            </a:extLst>
          </p:cNvPr>
          <p:cNvSpPr txBox="1">
            <a:spLocks/>
          </p:cNvSpPr>
          <p:nvPr/>
        </p:nvSpPr>
        <p:spPr>
          <a:xfrm>
            <a:off x="914400" y="581288"/>
            <a:ext cx="9432315" cy="14087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latin typeface="Avenir Next LT Pro" panose="020B0504020202020204" pitchFamily="34" charset="0"/>
              </a:rPr>
              <a:t>Jeden rok świetlny to…</a:t>
            </a:r>
          </a:p>
        </p:txBody>
      </p:sp>
      <p:sp>
        <p:nvSpPr>
          <p:cNvPr id="13" name="Zawartość — symbol zastępczy 5">
            <a:extLst>
              <a:ext uri="{FF2B5EF4-FFF2-40B4-BE49-F238E27FC236}">
                <a16:creationId xmlns:a16="http://schemas.microsoft.com/office/drawing/2014/main" id="{738991F5-B9C9-B6C1-8FB8-CE0DF802B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2233" y="1990040"/>
            <a:ext cx="5181600" cy="2799142"/>
          </a:xfrm>
        </p:spPr>
        <p:txBody>
          <a:bodyPr rtlCol="0">
            <a:normAutofit lnSpcReduction="10000"/>
          </a:bodyPr>
          <a:lstStyle/>
          <a:p>
            <a:pPr marL="457200" indent="-457200" rtl="0">
              <a:buAutoNum type="arabicPeriod"/>
            </a:pPr>
            <a:r>
              <a:rPr lang="pl-PL" dirty="0">
                <a:latin typeface="Avenir Next LT Pro" panose="020B0504020202020204" pitchFamily="34" charset="0"/>
              </a:rPr>
              <a:t>ok. 9,5 000 000 000 000 kilometrów</a:t>
            </a:r>
          </a:p>
          <a:p>
            <a:pPr marL="0" indent="0" rtl="0"/>
            <a:r>
              <a:rPr lang="pl-PL" dirty="0">
                <a:latin typeface="Avenir Next LT Pro" panose="020B0504020202020204" pitchFamily="34" charset="0"/>
              </a:rPr>
              <a:t>(dziewięć i pół biliona)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pl-PL" dirty="0">
                <a:latin typeface="Avenir Next LT Pro" panose="020B0504020202020204" pitchFamily="34" charset="0"/>
              </a:rPr>
              <a:t>ok. 10 000 000 000 000 kilometrów</a:t>
            </a:r>
          </a:p>
          <a:p>
            <a:pPr marL="0" indent="0" rtl="0"/>
            <a:r>
              <a:rPr lang="pl-PL" dirty="0">
                <a:latin typeface="Avenir Next LT Pro" panose="020B0504020202020204" pitchFamily="34" charset="0"/>
              </a:rPr>
              <a:t>(dziesięć bilionów)</a:t>
            </a:r>
          </a:p>
          <a:p>
            <a:pPr marL="457200" indent="-457200" rtl="0">
              <a:buFont typeface="+mj-lt"/>
              <a:buAutoNum type="arabicPeriod" startAt="3"/>
            </a:pPr>
            <a:r>
              <a:rPr lang="pl-PL" dirty="0">
                <a:latin typeface="Avenir Next LT Pro" panose="020B0504020202020204" pitchFamily="34" charset="0"/>
              </a:rPr>
              <a:t>ok. 10,5 000 000 000 000 kilometrów</a:t>
            </a:r>
          </a:p>
          <a:p>
            <a:pPr marL="0" indent="0" rtl="0"/>
            <a:r>
              <a:rPr lang="pl-PL" dirty="0">
                <a:latin typeface="Avenir Next LT Pro" panose="020B0504020202020204" pitchFamily="34" charset="0"/>
              </a:rPr>
              <a:t>(dziesięć i pół biliona)</a:t>
            </a:r>
          </a:p>
          <a:p>
            <a:pPr marL="457200" indent="-457200" rtl="0">
              <a:buAutoNum type="arabicPeriod"/>
            </a:pPr>
            <a:endParaRPr lang="pl-PL" dirty="0">
              <a:latin typeface="Avenir Next LT Pro" panose="020B0504020202020204" pitchFamily="34" charset="0"/>
            </a:endParaRPr>
          </a:p>
          <a:p>
            <a:pPr rtl="0"/>
            <a:endParaRPr lang="pl-PL" dirty="0">
              <a:latin typeface="Avenir Next LT Pro" panose="020B0504020202020204" pitchFamily="34" charset="0"/>
            </a:endParaRPr>
          </a:p>
        </p:txBody>
      </p:sp>
      <p:sp>
        <p:nvSpPr>
          <p:cNvPr id="14" name="Gwiazda: 7 punktów 13">
            <a:extLst>
              <a:ext uri="{FF2B5EF4-FFF2-40B4-BE49-F238E27FC236}">
                <a16:creationId xmlns:a16="http://schemas.microsoft.com/office/drawing/2014/main" id="{8FB809EF-1272-1244-1212-A04BB8524048}"/>
              </a:ext>
            </a:extLst>
          </p:cNvPr>
          <p:cNvSpPr/>
          <p:nvPr/>
        </p:nvSpPr>
        <p:spPr>
          <a:xfrm>
            <a:off x="10679256" y="1990040"/>
            <a:ext cx="925210" cy="812800"/>
          </a:xfrm>
          <a:prstGeom prst="star7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Dymek mowy: prostokąt z zaokrąglonymi rogami 14">
            <a:extLst>
              <a:ext uri="{FF2B5EF4-FFF2-40B4-BE49-F238E27FC236}">
                <a16:creationId xmlns:a16="http://schemas.microsoft.com/office/drawing/2014/main" id="{2551CEF8-4ABB-8F74-5AE8-5721C8688DF8}"/>
              </a:ext>
            </a:extLst>
          </p:cNvPr>
          <p:cNvSpPr/>
          <p:nvPr/>
        </p:nvSpPr>
        <p:spPr>
          <a:xfrm>
            <a:off x="745067" y="2139258"/>
            <a:ext cx="4146069" cy="1721542"/>
          </a:xfrm>
          <a:prstGeom prst="wedgeRoundRectCallout">
            <a:avLst>
              <a:gd name="adj1" fmla="val 79929"/>
              <a:gd name="adj2" fmla="val -39397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Najbliższa nam gwiazda </a:t>
            </a:r>
          </a:p>
          <a:p>
            <a:pPr algn="ctr"/>
            <a:r>
              <a:rPr lang="pl-PL" dirty="0"/>
              <a:t>Proxima </a:t>
            </a:r>
            <a:r>
              <a:rPr lang="pl-PL" dirty="0" err="1"/>
              <a:t>Centauri</a:t>
            </a:r>
            <a:r>
              <a:rPr lang="pl-PL" dirty="0"/>
              <a:t> jest oddalona </a:t>
            </a:r>
            <a:br>
              <a:rPr lang="pl-PL" dirty="0"/>
            </a:br>
            <a:r>
              <a:rPr lang="pl-PL" dirty="0"/>
              <a:t>o ponad 4 lata świetlne, </a:t>
            </a:r>
          </a:p>
        </p:txBody>
      </p:sp>
    </p:spTree>
    <p:extLst>
      <p:ext uri="{BB962C8B-B14F-4D97-AF65-F5344CB8AC3E}">
        <p14:creationId xmlns:p14="http://schemas.microsoft.com/office/powerpoint/2010/main" val="1994895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build="p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CBD072B0-076E-4AAF-84A8-1A907CED4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525440"/>
            <a:ext cx="5390983" cy="1963318"/>
          </a:xfrm>
        </p:spPr>
        <p:txBody>
          <a:bodyPr rtlCol="0"/>
          <a:lstStyle/>
          <a:p>
            <a:pPr rtl="0"/>
            <a:r>
              <a:rPr lang="pl-PL" dirty="0">
                <a:latin typeface="Avenir Next LT Pro" panose="020B0504020202020204" pitchFamily="34" charset="0"/>
              </a:rPr>
              <a:t>Jak duża jest Droga Mleczna? </a:t>
            </a:r>
          </a:p>
        </p:txBody>
      </p:sp>
      <p:sp>
        <p:nvSpPr>
          <p:cNvPr id="6" name="Zawartość — symbol zastępczy 5">
            <a:extLst>
              <a:ext uri="{FF2B5EF4-FFF2-40B4-BE49-F238E27FC236}">
                <a16:creationId xmlns:a16="http://schemas.microsoft.com/office/drawing/2014/main" id="{FEF7041F-5C33-40F8-A459-751AEB102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3377821"/>
            <a:ext cx="5181600" cy="2799142"/>
          </a:xfrm>
        </p:spPr>
        <p:txBody>
          <a:bodyPr rtlCol="0">
            <a:normAutofit lnSpcReduction="10000"/>
          </a:bodyPr>
          <a:lstStyle/>
          <a:p>
            <a:pPr marL="457200" indent="-457200" rtl="0">
              <a:buAutoNum type="arabicPeriod"/>
            </a:pPr>
            <a:r>
              <a:rPr lang="pl-PL" dirty="0">
                <a:latin typeface="Avenir Next LT Pro" panose="020B0504020202020204" pitchFamily="34" charset="0"/>
              </a:rPr>
              <a:t>10 000 lat świetlnych</a:t>
            </a:r>
          </a:p>
          <a:p>
            <a:pPr marL="0" indent="0" rtl="0"/>
            <a:r>
              <a:rPr lang="pl-PL" dirty="0">
                <a:latin typeface="Avenir Next LT Pro" panose="020B0504020202020204" pitchFamily="34" charset="0"/>
              </a:rPr>
              <a:t>(dziesięć tysięcy)</a:t>
            </a:r>
          </a:p>
          <a:p>
            <a:pPr marL="457200" indent="-457200" rtl="0">
              <a:buFont typeface="+mj-lt"/>
              <a:buAutoNum type="arabicPeriod" startAt="2"/>
            </a:pPr>
            <a:r>
              <a:rPr lang="pl-PL" dirty="0">
                <a:latin typeface="Avenir Next LT Pro" panose="020B0504020202020204" pitchFamily="34" charset="0"/>
              </a:rPr>
              <a:t>100 000 lat świetlnych</a:t>
            </a:r>
          </a:p>
          <a:p>
            <a:pPr marL="0" indent="0" rtl="0"/>
            <a:r>
              <a:rPr lang="pl-PL" dirty="0">
                <a:latin typeface="Avenir Next LT Pro" panose="020B0504020202020204" pitchFamily="34" charset="0"/>
              </a:rPr>
              <a:t>(sto tysięcy)</a:t>
            </a:r>
          </a:p>
          <a:p>
            <a:pPr marL="457200" indent="-457200" rtl="0">
              <a:buFont typeface="+mj-lt"/>
              <a:buAutoNum type="arabicPeriod" startAt="3"/>
            </a:pPr>
            <a:r>
              <a:rPr lang="pl-PL" dirty="0">
                <a:latin typeface="Avenir Next LT Pro" panose="020B0504020202020204" pitchFamily="34" charset="0"/>
              </a:rPr>
              <a:t>1 000 000 lat świetlnych</a:t>
            </a:r>
          </a:p>
          <a:p>
            <a:pPr marL="0" indent="0" rtl="0"/>
            <a:r>
              <a:rPr lang="pl-PL" dirty="0">
                <a:latin typeface="Avenir Next LT Pro" panose="020B0504020202020204" pitchFamily="34" charset="0"/>
              </a:rPr>
              <a:t>(milion)</a:t>
            </a:r>
          </a:p>
          <a:p>
            <a:pPr marL="457200" indent="-457200" rtl="0">
              <a:buAutoNum type="arabicPeriod"/>
            </a:pPr>
            <a:endParaRPr lang="pl-PL" dirty="0">
              <a:latin typeface="Avenir Next LT Pro" panose="020B0504020202020204" pitchFamily="34" charset="0"/>
            </a:endParaRPr>
          </a:p>
          <a:p>
            <a:pPr rtl="0"/>
            <a:endParaRPr lang="pl-PL" dirty="0">
              <a:latin typeface="Avenir Next LT Pro" panose="020B0504020202020204" pitchFamily="34" charset="0"/>
            </a:endParaRPr>
          </a:p>
        </p:txBody>
      </p:sp>
      <p:pic>
        <p:nvPicPr>
          <p:cNvPr id="12" name="Obraz — symbol zastępczy 11" descr="Galaktyka w kosmosie">
            <a:extLst>
              <a:ext uri="{FF2B5EF4-FFF2-40B4-BE49-F238E27FC236}">
                <a16:creationId xmlns:a16="http://schemas.microsoft.com/office/drawing/2014/main" id="{74CBA211-37A0-4CC8-ACD3-522C5BE6773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14166" y="-1798"/>
            <a:ext cx="2846566" cy="2872294"/>
          </a:xfrm>
        </p:spPr>
      </p:pic>
      <p:pic>
        <p:nvPicPr>
          <p:cNvPr id="14" name="Obraz — symbol zastępczy 13" descr="Galaktyka spiralna w kosmosie">
            <a:extLst>
              <a:ext uri="{FF2B5EF4-FFF2-40B4-BE49-F238E27FC236}">
                <a16:creationId xmlns:a16="http://schemas.microsoft.com/office/drawing/2014/main" id="{1EAE460E-5FC8-45EA-B10F-E699814E8EA0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60733" y="-1798"/>
            <a:ext cx="2826990" cy="2854594"/>
          </a:xfrm>
        </p:spPr>
      </p:pic>
      <p:pic>
        <p:nvPicPr>
          <p:cNvPr id="18" name="Obraz — symbol zastępczy 17" descr="Gwiazda na wieczornym niebie">
            <a:extLst>
              <a:ext uri="{FF2B5EF4-FFF2-40B4-BE49-F238E27FC236}">
                <a16:creationId xmlns:a16="http://schemas.microsoft.com/office/drawing/2014/main" id="{D9F63E76-B657-482E-810D-3321F4B962AA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14169" y="2856391"/>
            <a:ext cx="2846565" cy="4001609"/>
          </a:xfrm>
        </p:spPr>
      </p:pic>
      <p:pic>
        <p:nvPicPr>
          <p:cNvPr id="16" name="Obraz — symbol zastępczy 15" descr="Zorza polarna ">
            <a:extLst>
              <a:ext uri="{FF2B5EF4-FFF2-40B4-BE49-F238E27FC236}">
                <a16:creationId xmlns:a16="http://schemas.microsoft.com/office/drawing/2014/main" id="{0B4EBE43-9BF3-4053-9882-9A8FE1110EEF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56456" y="2828943"/>
            <a:ext cx="2835544" cy="4038805"/>
          </a:xfrm>
        </p:spPr>
      </p:pic>
      <p:sp>
        <p:nvSpPr>
          <p:cNvPr id="2" name="Gwiazda: 7 punktów 1">
            <a:extLst>
              <a:ext uri="{FF2B5EF4-FFF2-40B4-BE49-F238E27FC236}">
                <a16:creationId xmlns:a16="http://schemas.microsoft.com/office/drawing/2014/main" id="{CBB5E317-9AFE-677E-C341-EEBEB07B9BDB}"/>
              </a:ext>
            </a:extLst>
          </p:cNvPr>
          <p:cNvSpPr/>
          <p:nvPr/>
        </p:nvSpPr>
        <p:spPr>
          <a:xfrm>
            <a:off x="4167814" y="4289778"/>
            <a:ext cx="925210" cy="812800"/>
          </a:xfrm>
          <a:prstGeom prst="star7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Dymek mowy: prostokąt z zaokrąglonymi rogami 2">
            <a:extLst>
              <a:ext uri="{FF2B5EF4-FFF2-40B4-BE49-F238E27FC236}">
                <a16:creationId xmlns:a16="http://schemas.microsoft.com/office/drawing/2014/main" id="{D3C60227-048F-6310-B1F0-B97B77698AB2}"/>
              </a:ext>
            </a:extLst>
          </p:cNvPr>
          <p:cNvSpPr/>
          <p:nvPr/>
        </p:nvSpPr>
        <p:spPr>
          <a:xfrm>
            <a:off x="4483750" y="1659389"/>
            <a:ext cx="4868429" cy="1460835"/>
          </a:xfrm>
          <a:prstGeom prst="wedgeRoundRectCallout">
            <a:avLst>
              <a:gd name="adj1" fmla="val -57918"/>
              <a:gd name="adj2" fmla="val 120459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/>
              <a:t>ponad 946 000 000 000 000 000 km</a:t>
            </a:r>
          </a:p>
          <a:p>
            <a:pPr algn="ctr"/>
            <a:r>
              <a:rPr lang="pl-PL" sz="2000" dirty="0"/>
              <a:t>dziewięćset czterdzieści sześć </a:t>
            </a:r>
          </a:p>
          <a:p>
            <a:pPr algn="ctr"/>
            <a:r>
              <a:rPr lang="pl-PL" sz="2000" dirty="0"/>
              <a:t>biliardów kilometrów</a:t>
            </a:r>
          </a:p>
        </p:txBody>
      </p:sp>
    </p:spTree>
    <p:extLst>
      <p:ext uri="{BB962C8B-B14F-4D97-AF65-F5344CB8AC3E}">
        <p14:creationId xmlns:p14="http://schemas.microsoft.com/office/powerpoint/2010/main" val="1544838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  <p:bldP spid="2" grpId="0" animBg="1"/>
      <p:bldP spid="3" grpId="0" build="p" animBg="1"/>
    </p:bldLst>
  </p:timing>
</p:sld>
</file>

<file path=ppt/theme/theme1.xml><?xml version="1.0" encoding="utf-8"?>
<a:theme xmlns:a="http://schemas.openxmlformats.org/drawingml/2006/main" name="ModOverlayVTI">
  <a:themeElements>
    <a:clrScheme name="Custom 50">
      <a:dk1>
        <a:sysClr val="windowText" lastClr="000000"/>
      </a:dk1>
      <a:lt1>
        <a:srgbClr val="F4F2EC"/>
      </a:lt1>
      <a:dk2>
        <a:srgbClr val="09283F"/>
      </a:dk2>
      <a:lt2>
        <a:srgbClr val="FFFFFF"/>
      </a:lt2>
      <a:accent1>
        <a:srgbClr val="3C9A8F"/>
      </a:accent1>
      <a:accent2>
        <a:srgbClr val="18818C"/>
      </a:accent2>
      <a:accent3>
        <a:srgbClr val="800A2F"/>
      </a:accent3>
      <a:accent4>
        <a:srgbClr val="F6635C"/>
      </a:accent4>
      <a:accent5>
        <a:srgbClr val="F48E7C"/>
      </a:accent5>
      <a:accent6>
        <a:srgbClr val="DA9D16"/>
      </a:accent6>
      <a:hlink>
        <a:srgbClr val="ED621D"/>
      </a:hlink>
      <a:folHlink>
        <a:srgbClr val="A18A6D"/>
      </a:folHlink>
    </a:clrScheme>
    <a:fontScheme name="Elephant Arial Nova Light">
      <a:majorFont>
        <a:latin typeface="Elephant"/>
        <a:ea typeface=""/>
        <a:cs typeface=""/>
      </a:majorFont>
      <a:minorFont>
        <a:latin typeface="Arial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74514328.tgt.Office_50301529_TF89118109_Win32_OJ112196119" id="{29539FD7-8230-4C0B-8C7D-05F847730196}" vid="{92B8FB4F-7026-4BC5-BCED-79BBC9992E64}"/>
    </a:ext>
  </a:extLst>
</a:theme>
</file>

<file path=ppt/theme/theme2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0B61E4D0-D101-4A17-BA61-F29B2B6CFE7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BD36D06-4CB7-4DF0-BC60-E9BFBDAC45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EAB8BBB-9A18-4050-923B-7FC6E36DA496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Projekt Nakładka mod</Template>
  <TotalTime>48</TotalTime>
  <Words>289</Words>
  <Application>Microsoft Office PowerPoint</Application>
  <PresentationFormat>Panoramiczny</PresentationFormat>
  <Paragraphs>63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Aptos Display</vt:lpstr>
      <vt:lpstr>Arial</vt:lpstr>
      <vt:lpstr>Arial Nova Light</vt:lpstr>
      <vt:lpstr>Avenir Next LT Pro</vt:lpstr>
      <vt:lpstr>Calibri</vt:lpstr>
      <vt:lpstr>Elephant</vt:lpstr>
      <vt:lpstr>ModOverlayVTI</vt:lpstr>
      <vt:lpstr>Odległości w Kosmosie</vt:lpstr>
      <vt:lpstr>Jedna sekunda świetlna to…</vt:lpstr>
      <vt:lpstr>Prezentacja programu PowerPoint</vt:lpstr>
      <vt:lpstr>Prezentacja programu PowerPoint</vt:lpstr>
      <vt:lpstr>Prezentacja programu PowerPoint</vt:lpstr>
      <vt:lpstr>Prezentacja programu PowerPoint</vt:lpstr>
      <vt:lpstr>Jak duża jest Droga Mleczna?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nasser hasna</dc:creator>
  <cp:lastModifiedBy>nasser hasna</cp:lastModifiedBy>
  <cp:revision>15</cp:revision>
  <dcterms:created xsi:type="dcterms:W3CDTF">2024-12-06T17:23:40Z</dcterms:created>
  <dcterms:modified xsi:type="dcterms:W3CDTF">2024-12-06T18:13:13Z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