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8BFAF-DA0E-42DD-B380-2405E3BEBC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4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  <a:b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  <a:t>Myślenie naukowe</a:t>
            </a:r>
            <a:b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  <a:t>Związki kauzalne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2F89E2A-45C0-48CB-902C-AB29248A15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Ćwiczenia</a:t>
            </a: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0E2CB113-DDD5-4BF6-9750-63471E2558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08537">
            <a:off x="8655765" y="2581325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621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06E1D-1EC3-49F4-8F7B-97040A30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Jak to powiedzieć inaczej?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TRANSFORMACJE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9D0587-C3A3-4ABD-AB19-FDCFB320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26" y="520995"/>
            <a:ext cx="7293933" cy="5720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Problemy psychiczne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powstają</a:t>
            </a:r>
          </a:p>
          <a:p>
            <a:pPr marL="0" indent="0">
              <a:buNone/>
            </a:pP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w wyniku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życia w izolacji. =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Problemy psychiczne</a:t>
            </a:r>
          </a:p>
          <a:p>
            <a:pPr marL="0" indent="0">
              <a:buNone/>
            </a:pP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pojawiają się</a:t>
            </a:r>
          </a:p>
          <a:p>
            <a:pPr marL="0" indent="0">
              <a:buNone/>
            </a:pP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z powodu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życia w izolacji. =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Problemy psychiczne</a:t>
            </a:r>
          </a:p>
          <a:p>
            <a:pPr marL="0" indent="0">
              <a:buNone/>
            </a:pP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wynikają z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życia w izolacji. </a:t>
            </a:r>
          </a:p>
        </p:txBody>
      </p:sp>
      <p:sp>
        <p:nvSpPr>
          <p:cNvPr id="4" name="pole tekstowe 4">
            <a:extLst>
              <a:ext uri="{FF2B5EF4-FFF2-40B4-BE49-F238E27FC236}">
                <a16:creationId xmlns:a16="http://schemas.microsoft.com/office/drawing/2014/main" id="{A8A3A088-AF66-4B76-892B-8F92DD747B35}"/>
              </a:ext>
            </a:extLst>
          </p:cNvPr>
          <p:cNvSpPr txBox="1"/>
          <p:nvPr/>
        </p:nvSpPr>
        <p:spPr>
          <a:xfrm>
            <a:off x="1955540" y="6337005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87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06E1D-1EC3-49F4-8F7B-97040A30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Jak to powiedzieć inaczej?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TRANSFORMACJE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9D0587-C3A3-4ABD-AB19-FDCFB320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26" y="803186"/>
            <a:ext cx="7293933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Życie w izolacji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prowadzi do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problemów psychicznych. =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Życie w izolacji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powoduje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+co?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problemy psychiczne</a:t>
            </a:r>
            <a:r>
              <a:rPr lang="pl-PL" sz="320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. </a:t>
            </a:r>
            <a:endParaRPr lang="pl-PL" sz="3200" dirty="0">
              <a:latin typeface="Cambria" panose="02040503050406030204" pitchFamily="18" charset="0"/>
              <a:ea typeface="Cambria" panose="02040503050406030204" pitchFamily="18" charset="0"/>
              <a:sym typeface="Wingdings 3" panose="05040102010807070707" pitchFamily="18" charset="2"/>
            </a:endParaRPr>
          </a:p>
          <a:p>
            <a:pPr marL="0" indent="0">
              <a:buNone/>
            </a:pPr>
            <a:endParaRPr lang="pl-PL" sz="3200" dirty="0">
              <a:latin typeface="Cambria" panose="02040503050406030204" pitchFamily="18" charset="0"/>
              <a:ea typeface="Cambria" panose="02040503050406030204" pitchFamily="18" charset="0"/>
              <a:sym typeface="Wingdings 3" panose="05040102010807070707" pitchFamily="18" charset="2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D45F2E8-D767-4E90-9553-1979415C0252}"/>
              </a:ext>
            </a:extLst>
          </p:cNvPr>
          <p:cNvSpPr txBox="1"/>
          <p:nvPr/>
        </p:nvSpPr>
        <p:spPr>
          <a:xfrm>
            <a:off x="1955540" y="6337005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1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06E1D-1EC3-49F4-8F7B-97040A30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Jak to powiedzieć inaczej?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TRANSFORMACJE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9D0587-C3A3-4ABD-AB19-FDCFB320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9079" y="803186"/>
            <a:ext cx="6847368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S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 P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Ból głowy może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wynikać ze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stresu.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  S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Stres może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powodować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+co?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ból głowy.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Stres może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prowadzić do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bólu głowy. </a:t>
            </a:r>
            <a:endParaRPr lang="pl-P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DD87ED0-9BF8-484D-858D-F4B8AB26A226}"/>
              </a:ext>
            </a:extLst>
          </p:cNvPr>
          <p:cNvSpPr txBox="1"/>
          <p:nvPr/>
        </p:nvSpPr>
        <p:spPr>
          <a:xfrm>
            <a:off x="1955540" y="6337005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3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06E1D-1EC3-49F4-8F7B-97040A30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Jak to powiedzieć inaczej?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TRANSFORMACJE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9D0587-C3A3-4ABD-AB19-FDCFB320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7573" y="803186"/>
            <a:ext cx="7694428" cy="5248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  S</a:t>
            </a:r>
          </a:p>
          <a:p>
            <a:pPr marL="0" indent="0">
              <a:buNone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Czytanie 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powoduje </a:t>
            </a:r>
            <a:r>
              <a:rPr lang="pl-PL" sz="28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+co?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b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</a:b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przyrost wiedzy. </a:t>
            </a:r>
          </a:p>
          <a:p>
            <a:pPr marL="0" indent="0">
              <a:buNone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S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 P</a:t>
            </a:r>
          </a:p>
          <a:p>
            <a:pPr marL="0" indent="0">
              <a:buNone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Przyrost wiedzy 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wynika z </a:t>
            </a:r>
            <a:r>
              <a:rPr lang="pl-PL" sz="28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czytania.</a:t>
            </a:r>
          </a:p>
          <a:p>
            <a:pPr marL="0" indent="0">
              <a:buNone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Przyrost wiedzy 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powstaje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z powodu </a:t>
            </a:r>
            <a:r>
              <a:rPr lang="pl-PL" sz="28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czytania.</a:t>
            </a:r>
          </a:p>
          <a:p>
            <a:pPr marL="0" indent="0">
              <a:buNone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Przyrost wiedzy 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pojawia się w wyniku </a:t>
            </a:r>
            <a:r>
              <a:rPr lang="pl-PL" sz="28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czytania.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BF3975E8-1671-4290-846B-BFE7DB7DB9AF}"/>
              </a:ext>
            </a:extLst>
          </p:cNvPr>
          <p:cNvCxnSpPr/>
          <p:nvPr/>
        </p:nvCxnSpPr>
        <p:spPr>
          <a:xfrm flipV="1">
            <a:off x="8165804" y="1127051"/>
            <a:ext cx="1041991" cy="12228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pole tekstowe 4">
            <a:extLst>
              <a:ext uri="{FF2B5EF4-FFF2-40B4-BE49-F238E27FC236}">
                <a16:creationId xmlns:a16="http://schemas.microsoft.com/office/drawing/2014/main" id="{4F11857F-787C-4AF6-A2B1-66DACFAF84BF}"/>
              </a:ext>
            </a:extLst>
          </p:cNvPr>
          <p:cNvSpPr txBox="1"/>
          <p:nvPr/>
        </p:nvSpPr>
        <p:spPr>
          <a:xfrm>
            <a:off x="1955540" y="6337005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83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06E1D-1EC3-49F4-8F7B-97040A30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Jak to powiedzieć inaczej?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TRANSFORMACJE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9D0587-C3A3-4ABD-AB19-FDCFB320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26" y="803186"/>
            <a:ext cx="7293933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S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 P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Dobre relacje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powstają w wyniku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zaangażowania.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  S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Zaangażowanie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powoduje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+co?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dobre relacje.</a:t>
            </a:r>
          </a:p>
          <a:p>
            <a:pPr marL="0" indent="0">
              <a:buNone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Zaangażowanie </a:t>
            </a:r>
            <a:r>
              <a:rPr lang="pl-PL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prowadzi do </a:t>
            </a:r>
            <a:r>
              <a:rPr lang="pl-PL" sz="3200" b="1" baseline="30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+czego?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 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dobrych relacji. </a:t>
            </a:r>
            <a:endParaRPr lang="pl-P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DD8E83F-80A6-4009-B146-92E71F8EB9BD}"/>
              </a:ext>
            </a:extLst>
          </p:cNvPr>
          <p:cNvSpPr txBox="1"/>
          <p:nvPr/>
        </p:nvSpPr>
        <p:spPr>
          <a:xfrm>
            <a:off x="1955540" y="6337005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3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1EA47-FE53-4557-9822-43072411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na stronie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podręcznika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210CAC-8930-4A6E-BCAD-384FBBA33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F98B112-AB20-44D1-A3E0-71E6EA2230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45" y="1154061"/>
            <a:ext cx="1879120" cy="205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997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125 -4.07407E-6 C 0.18099 -4.07407E-6 0.25 0.06899 0.25 0.125 L 0.25 0.25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45</TotalTime>
  <Words>347</Words>
  <Application>Microsoft Office PowerPoint</Application>
  <PresentationFormat>Panoramiczny</PresentationFormat>
  <Paragraphs>48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Calibri Light</vt:lpstr>
      <vt:lpstr>Cambria</vt:lpstr>
      <vt:lpstr>Rockwell</vt:lpstr>
      <vt:lpstr>Wingdings</vt:lpstr>
      <vt:lpstr>Atlas</vt:lpstr>
      <vt:lpstr>Łowcy słów Myślenie naukowe Związki kauzalne </vt:lpstr>
      <vt:lpstr>Jak to powiedzieć inaczej? TRANSFORMACJE</vt:lpstr>
      <vt:lpstr>Jak to powiedzieć inaczej? TRANSFORMACJE</vt:lpstr>
      <vt:lpstr>Jak to powiedzieć inaczej? TRANSFORMACJE</vt:lpstr>
      <vt:lpstr>Jak to powiedzieć inaczej? TRANSFORMACJE</vt:lpstr>
      <vt:lpstr>Jak to powiedzieć inaczej? TRANSFORMACJE</vt:lpstr>
      <vt:lpstr>więcej prezentacji na stronie podręcznika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Łowcy słów Myślenie naukowe Związki kauzalne </dc:title>
  <dc:creator>nasser hasna</dc:creator>
  <cp:lastModifiedBy>nasser hasna</cp:lastModifiedBy>
  <cp:revision>11</cp:revision>
  <dcterms:created xsi:type="dcterms:W3CDTF">2020-11-10T14:34:19Z</dcterms:created>
  <dcterms:modified xsi:type="dcterms:W3CDTF">2020-11-16T07:53:30Z</dcterms:modified>
</cp:coreProperties>
</file>