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86" r:id="rId5"/>
    <p:sldId id="285" r:id="rId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5" autoAdjust="0"/>
  </p:normalViewPr>
  <p:slideViewPr>
    <p:cSldViewPr snapToGrid="0" showGuides="1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4A353-54B3-4B22-8987-25BAF87C12CC}" type="doc">
      <dgm:prSet loTypeId="urn:microsoft.com/office/officeart/2005/8/layout/chart3" loCatId="cycle" qsTypeId="urn:microsoft.com/office/officeart/2005/8/quickstyle/simple4" qsCatId="simple" csTypeId="urn:microsoft.com/office/officeart/2005/8/colors/accent5_4" csCatId="accent5" phldr="1"/>
      <dgm:spPr/>
    </dgm:pt>
    <dgm:pt modelId="{05A562EC-77CA-4616-93E9-9ECF7AB6A20C}">
      <dgm:prSet phldrT="[Tekst]"/>
      <dgm:spPr/>
      <dgm:t>
        <a:bodyPr/>
        <a:lstStyle/>
        <a:p>
          <a:r>
            <a:rPr lang="pl-PL" dirty="0"/>
            <a:t>y%</a:t>
          </a:r>
        </a:p>
      </dgm:t>
    </dgm:pt>
    <dgm:pt modelId="{D1FCFDBC-5BE5-451D-B37C-C4239BD53EA8}" type="parTrans" cxnId="{5E8241A4-82F7-4804-858E-D243FF5FE4AF}">
      <dgm:prSet/>
      <dgm:spPr/>
      <dgm:t>
        <a:bodyPr/>
        <a:lstStyle/>
        <a:p>
          <a:endParaRPr lang="pl-PL"/>
        </a:p>
      </dgm:t>
    </dgm:pt>
    <dgm:pt modelId="{D1D1B6C4-DC97-42D2-9B88-C20F7787E5CD}" type="sibTrans" cxnId="{5E8241A4-82F7-4804-858E-D243FF5FE4AF}">
      <dgm:prSet/>
      <dgm:spPr/>
      <dgm:t>
        <a:bodyPr/>
        <a:lstStyle/>
        <a:p>
          <a:endParaRPr lang="pl-PL"/>
        </a:p>
      </dgm:t>
    </dgm:pt>
    <dgm:pt modelId="{FED78A97-5034-4BDB-A09B-6DCC8779C060}">
      <dgm:prSet phldrT="[Tekst]"/>
      <dgm:spPr/>
      <dgm:t>
        <a:bodyPr/>
        <a:lstStyle/>
        <a:p>
          <a:r>
            <a:rPr lang="pl-PL" dirty="0"/>
            <a:t>z%</a:t>
          </a:r>
        </a:p>
      </dgm:t>
    </dgm:pt>
    <dgm:pt modelId="{85BF5635-AAFF-4A13-8988-D24DACDFFEE6}" type="parTrans" cxnId="{F9F0FF98-01BA-4783-A4ED-1FD6350907D7}">
      <dgm:prSet/>
      <dgm:spPr/>
      <dgm:t>
        <a:bodyPr/>
        <a:lstStyle/>
        <a:p>
          <a:endParaRPr lang="pl-PL"/>
        </a:p>
      </dgm:t>
    </dgm:pt>
    <dgm:pt modelId="{32BF53E0-8AF4-4B26-A177-413F83B2BFB0}" type="sibTrans" cxnId="{F9F0FF98-01BA-4783-A4ED-1FD6350907D7}">
      <dgm:prSet/>
      <dgm:spPr/>
      <dgm:t>
        <a:bodyPr/>
        <a:lstStyle/>
        <a:p>
          <a:endParaRPr lang="pl-PL"/>
        </a:p>
      </dgm:t>
    </dgm:pt>
    <dgm:pt modelId="{B7F7A0E3-0B0D-4E0E-ACEE-ECF80E49D55B}">
      <dgm:prSet phldrT="[Tekst]"/>
      <dgm:spPr/>
      <dgm:t>
        <a:bodyPr/>
        <a:lstStyle/>
        <a:p>
          <a:r>
            <a:rPr lang="pl-PL" dirty="0"/>
            <a:t>x%</a:t>
          </a:r>
        </a:p>
      </dgm:t>
    </dgm:pt>
    <dgm:pt modelId="{07DCDE4D-1A5E-48FD-8CA5-E2BA702DE705}" type="parTrans" cxnId="{133E78AD-36BD-41C3-8A9C-290758E34300}">
      <dgm:prSet/>
      <dgm:spPr/>
      <dgm:t>
        <a:bodyPr/>
        <a:lstStyle/>
        <a:p>
          <a:endParaRPr lang="pl-PL"/>
        </a:p>
      </dgm:t>
    </dgm:pt>
    <dgm:pt modelId="{DA8F3BD1-FBF5-4E16-A162-CE2AE6A13CD1}" type="sibTrans" cxnId="{133E78AD-36BD-41C3-8A9C-290758E34300}">
      <dgm:prSet/>
      <dgm:spPr/>
      <dgm:t>
        <a:bodyPr/>
        <a:lstStyle/>
        <a:p>
          <a:endParaRPr lang="pl-PL"/>
        </a:p>
      </dgm:t>
    </dgm:pt>
    <dgm:pt modelId="{69744564-40F8-497E-A1A9-FA47D0A1012D}" type="pres">
      <dgm:prSet presAssocID="{61A4A353-54B3-4B22-8987-25BAF87C12CC}" presName="compositeShape" presStyleCnt="0">
        <dgm:presLayoutVars>
          <dgm:chMax val="7"/>
          <dgm:dir/>
          <dgm:resizeHandles val="exact"/>
        </dgm:presLayoutVars>
      </dgm:prSet>
      <dgm:spPr/>
    </dgm:pt>
    <dgm:pt modelId="{0E620921-F6F4-4012-AE21-FFF185F3EDF1}" type="pres">
      <dgm:prSet presAssocID="{61A4A353-54B3-4B22-8987-25BAF87C12CC}" presName="wedge1" presStyleLbl="node1" presStyleIdx="0" presStyleCnt="3"/>
      <dgm:spPr/>
    </dgm:pt>
    <dgm:pt modelId="{8C4F8AD8-401D-413D-9CA4-F6D0AA4CB41A}" type="pres">
      <dgm:prSet presAssocID="{61A4A353-54B3-4B22-8987-25BAF87C12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31F81D1-8125-4BF6-9751-79ECBC7A7D4B}" type="pres">
      <dgm:prSet presAssocID="{61A4A353-54B3-4B22-8987-25BAF87C12CC}" presName="wedge2" presStyleLbl="node1" presStyleIdx="1" presStyleCnt="3"/>
      <dgm:spPr/>
    </dgm:pt>
    <dgm:pt modelId="{796A3B05-4C82-4872-B8DC-1A2D5E3E54BA}" type="pres">
      <dgm:prSet presAssocID="{61A4A353-54B3-4B22-8987-25BAF87C12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23A4D4F-C1EF-412F-9482-896D4E8944F7}" type="pres">
      <dgm:prSet presAssocID="{61A4A353-54B3-4B22-8987-25BAF87C12CC}" presName="wedge3" presStyleLbl="node1" presStyleIdx="2" presStyleCnt="3"/>
      <dgm:spPr/>
    </dgm:pt>
    <dgm:pt modelId="{AFD08AF8-152B-4EB1-B8BA-0527A444043B}" type="pres">
      <dgm:prSet presAssocID="{61A4A353-54B3-4B22-8987-25BAF87C12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E568C19-D3B3-407C-90C7-FE7DF8B95FBA}" type="presOf" srcId="{B7F7A0E3-0B0D-4E0E-ACEE-ECF80E49D55B}" destId="{323A4D4F-C1EF-412F-9482-896D4E8944F7}" srcOrd="0" destOrd="0" presId="urn:microsoft.com/office/officeart/2005/8/layout/chart3"/>
    <dgm:cxn modelId="{85CD3B36-3C7E-4BE2-97C3-21CFA2B002DF}" type="presOf" srcId="{05A562EC-77CA-4616-93E9-9ECF7AB6A20C}" destId="{8C4F8AD8-401D-413D-9CA4-F6D0AA4CB41A}" srcOrd="1" destOrd="0" presId="urn:microsoft.com/office/officeart/2005/8/layout/chart3"/>
    <dgm:cxn modelId="{DB323444-79AE-426D-8D5B-A2CD93B3C0F7}" type="presOf" srcId="{B7F7A0E3-0B0D-4E0E-ACEE-ECF80E49D55B}" destId="{AFD08AF8-152B-4EB1-B8BA-0527A444043B}" srcOrd="1" destOrd="0" presId="urn:microsoft.com/office/officeart/2005/8/layout/chart3"/>
    <dgm:cxn modelId="{35F19D72-D75C-4166-9CDA-F3B18C93EB37}" type="presOf" srcId="{61A4A353-54B3-4B22-8987-25BAF87C12CC}" destId="{69744564-40F8-497E-A1A9-FA47D0A1012D}" srcOrd="0" destOrd="0" presId="urn:microsoft.com/office/officeart/2005/8/layout/chart3"/>
    <dgm:cxn modelId="{81F29581-7ECA-4429-BB3C-8EBB7ED3D32C}" type="presOf" srcId="{FED78A97-5034-4BDB-A09B-6DCC8779C060}" destId="{796A3B05-4C82-4872-B8DC-1A2D5E3E54BA}" srcOrd="1" destOrd="0" presId="urn:microsoft.com/office/officeart/2005/8/layout/chart3"/>
    <dgm:cxn modelId="{F9F0FF98-01BA-4783-A4ED-1FD6350907D7}" srcId="{61A4A353-54B3-4B22-8987-25BAF87C12CC}" destId="{FED78A97-5034-4BDB-A09B-6DCC8779C060}" srcOrd="1" destOrd="0" parTransId="{85BF5635-AAFF-4A13-8988-D24DACDFFEE6}" sibTransId="{32BF53E0-8AF4-4B26-A177-413F83B2BFB0}"/>
    <dgm:cxn modelId="{5E8241A4-82F7-4804-858E-D243FF5FE4AF}" srcId="{61A4A353-54B3-4B22-8987-25BAF87C12CC}" destId="{05A562EC-77CA-4616-93E9-9ECF7AB6A20C}" srcOrd="0" destOrd="0" parTransId="{D1FCFDBC-5BE5-451D-B37C-C4239BD53EA8}" sibTransId="{D1D1B6C4-DC97-42D2-9B88-C20F7787E5CD}"/>
    <dgm:cxn modelId="{133E78AD-36BD-41C3-8A9C-290758E34300}" srcId="{61A4A353-54B3-4B22-8987-25BAF87C12CC}" destId="{B7F7A0E3-0B0D-4E0E-ACEE-ECF80E49D55B}" srcOrd="2" destOrd="0" parTransId="{07DCDE4D-1A5E-48FD-8CA5-E2BA702DE705}" sibTransId="{DA8F3BD1-FBF5-4E16-A162-CE2AE6A13CD1}"/>
    <dgm:cxn modelId="{B80C5BCA-85FA-4A45-B279-113CE6B028D3}" type="presOf" srcId="{FED78A97-5034-4BDB-A09B-6DCC8779C060}" destId="{B31F81D1-8125-4BF6-9751-79ECBC7A7D4B}" srcOrd="0" destOrd="0" presId="urn:microsoft.com/office/officeart/2005/8/layout/chart3"/>
    <dgm:cxn modelId="{0117D3FC-B6E0-4655-A364-644B1F854650}" type="presOf" srcId="{05A562EC-77CA-4616-93E9-9ECF7AB6A20C}" destId="{0E620921-F6F4-4012-AE21-FFF185F3EDF1}" srcOrd="0" destOrd="0" presId="urn:microsoft.com/office/officeart/2005/8/layout/chart3"/>
    <dgm:cxn modelId="{E67D7958-1377-440C-BE56-CBAFD525961B}" type="presParOf" srcId="{69744564-40F8-497E-A1A9-FA47D0A1012D}" destId="{0E620921-F6F4-4012-AE21-FFF185F3EDF1}" srcOrd="0" destOrd="0" presId="urn:microsoft.com/office/officeart/2005/8/layout/chart3"/>
    <dgm:cxn modelId="{9A92E06A-17D7-487F-9334-952DDF64437C}" type="presParOf" srcId="{69744564-40F8-497E-A1A9-FA47D0A1012D}" destId="{8C4F8AD8-401D-413D-9CA4-F6D0AA4CB41A}" srcOrd="1" destOrd="0" presId="urn:microsoft.com/office/officeart/2005/8/layout/chart3"/>
    <dgm:cxn modelId="{8E79872B-4AFF-4F6E-ADB2-7FA0C4F9B7D7}" type="presParOf" srcId="{69744564-40F8-497E-A1A9-FA47D0A1012D}" destId="{B31F81D1-8125-4BF6-9751-79ECBC7A7D4B}" srcOrd="2" destOrd="0" presId="urn:microsoft.com/office/officeart/2005/8/layout/chart3"/>
    <dgm:cxn modelId="{B42CE828-C3F9-4F86-81EC-637654A1E95B}" type="presParOf" srcId="{69744564-40F8-497E-A1A9-FA47D0A1012D}" destId="{796A3B05-4C82-4872-B8DC-1A2D5E3E54BA}" srcOrd="3" destOrd="0" presId="urn:microsoft.com/office/officeart/2005/8/layout/chart3"/>
    <dgm:cxn modelId="{FEAA8A7F-5A26-4A23-B3E6-454325568270}" type="presParOf" srcId="{69744564-40F8-497E-A1A9-FA47D0A1012D}" destId="{323A4D4F-C1EF-412F-9482-896D4E8944F7}" srcOrd="4" destOrd="0" presId="urn:microsoft.com/office/officeart/2005/8/layout/chart3"/>
    <dgm:cxn modelId="{E1849FC6-33FF-414E-A983-04733327D9E6}" type="presParOf" srcId="{69744564-40F8-497E-A1A9-FA47D0A1012D}" destId="{AFD08AF8-152B-4EB1-B8BA-0527A444043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20921-F6F4-4012-AE21-FFF185F3EDF1}">
      <dsp:nvSpPr>
        <dsp:cNvPr id="0" name=""/>
        <dsp:cNvSpPr/>
      </dsp:nvSpPr>
      <dsp:spPr>
        <a:xfrm>
          <a:off x="600224" y="230601"/>
          <a:ext cx="2869708" cy="28697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700" kern="1200" dirty="0"/>
            <a:t>y%</a:t>
          </a:r>
        </a:p>
      </dsp:txBody>
      <dsp:txXfrm>
        <a:off x="2160458" y="760131"/>
        <a:ext cx="973651" cy="956569"/>
      </dsp:txXfrm>
    </dsp:sp>
    <dsp:sp modelId="{B31F81D1-8125-4BF6-9751-79ECBC7A7D4B}">
      <dsp:nvSpPr>
        <dsp:cNvPr id="0" name=""/>
        <dsp:cNvSpPr/>
      </dsp:nvSpPr>
      <dsp:spPr>
        <a:xfrm>
          <a:off x="452298" y="316009"/>
          <a:ext cx="2869708" cy="28697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shade val="50000"/>
                <a:hueOff val="-329531"/>
                <a:satOff val="-34580"/>
                <a:lumOff val="37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-329531"/>
                <a:satOff val="-34580"/>
                <a:lumOff val="37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-329531"/>
                <a:satOff val="-34580"/>
                <a:lumOff val="37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700" kern="1200" dirty="0"/>
            <a:t>z%</a:t>
          </a:r>
        </a:p>
      </dsp:txBody>
      <dsp:txXfrm>
        <a:off x="1238051" y="2126659"/>
        <a:ext cx="1298201" cy="888243"/>
      </dsp:txXfrm>
    </dsp:sp>
    <dsp:sp modelId="{323A4D4F-C1EF-412F-9482-896D4E8944F7}">
      <dsp:nvSpPr>
        <dsp:cNvPr id="0" name=""/>
        <dsp:cNvSpPr/>
      </dsp:nvSpPr>
      <dsp:spPr>
        <a:xfrm>
          <a:off x="452298" y="316009"/>
          <a:ext cx="2869708" cy="28697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-329531"/>
                <a:satOff val="-34580"/>
                <a:lumOff val="37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-329531"/>
                <a:satOff val="-34580"/>
                <a:lumOff val="37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-329531"/>
                <a:satOff val="-34580"/>
                <a:lumOff val="37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700" kern="1200" dirty="0"/>
            <a:t>x%</a:t>
          </a:r>
        </a:p>
      </dsp:txBody>
      <dsp:txXfrm>
        <a:off x="759767" y="879702"/>
        <a:ext cx="973651" cy="95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51554A-5548-48EB-AC4D-A9C355724A2F}" type="datetime1">
              <a:rPr lang="pl-PL" smtClean="0"/>
              <a:t>29.10.2023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4594C-A6D3-45C1-A754-B8832D8268B8}" type="datetime1">
              <a:rPr lang="pl-PL" smtClean="0"/>
              <a:pPr/>
              <a:t>29.10.2023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216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00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dwóch kosztów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A005D7-0F28-46FE-B68E-17D63A648253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8" name="Tekst — symbol zastępczy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12 345 zł</a:t>
            </a:r>
          </a:p>
        </p:txBody>
      </p: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6789 zł</a:t>
            </a:r>
          </a:p>
        </p:txBody>
      </p:sp>
      <p:sp>
        <p:nvSpPr>
          <p:cNvPr id="23" name="Obraz — symbol zastępczy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okręgów i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0D300D-44D2-4ED3-B90F-B10482C98519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3" name="Tekst — symbol zastępczy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25</a:t>
            </a:r>
          </a:p>
        </p:txBody>
      </p:sp>
      <p:sp>
        <p:nvSpPr>
          <p:cNvPr id="34" name="Tekst — symbol zastępczy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miliardów zł</a:t>
            </a:r>
          </a:p>
        </p:txBody>
      </p:sp>
      <p:sp>
        <p:nvSpPr>
          <p:cNvPr id="35" name="Tekst — symbol zastępczy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50</a:t>
            </a:r>
          </a:p>
        </p:txBody>
      </p:sp>
      <p:sp>
        <p:nvSpPr>
          <p:cNvPr id="36" name="Tekst — symbol zastępczy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miliardów zł</a:t>
            </a:r>
          </a:p>
        </p:txBody>
      </p:sp>
      <p:sp>
        <p:nvSpPr>
          <p:cNvPr id="37" name="Tekst — symbol zastępczy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100</a:t>
            </a:r>
          </a:p>
        </p:txBody>
      </p:sp>
      <p:sp>
        <p:nvSpPr>
          <p:cNvPr id="38" name="Tekst — symbol zastępczy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miliardów zł</a:t>
            </a:r>
          </a:p>
        </p:txBody>
      </p:sp>
      <p:sp>
        <p:nvSpPr>
          <p:cNvPr id="39" name="Tekst — symbol zastępczy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40" name="Tekst — symbol zastępczy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5" name="Tekst — symbol zastępczy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46" name="Tekst — symbol zastępczy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6" name="Obraz — symbol zastępczy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dwóch elementów zawartości i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73E14-3474-45E4-B05B-F52323B26497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6" name="Tekst — symbol zastępczy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Obraz — symbol zastępczy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konkurencji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ECD93D-636A-419D-ACE1-9B323F27F78E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7" name="Obraz — symbol zastępczy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4" name="Obraz — symbol zastępczy 11" descr="Kwadrant ze znakami logo konkurencji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2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17" name="Obraz — symbol zastępczy 11" descr="Kwadrant ze znakami logo konkurencji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1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18" name="Obraz — symbol zastępczy 11" descr="Kwadrant ze znakami logo konkurencji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3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20" name="Obraz — symbol zastępczy 11" descr="Kwadrant ze znakami logo konkurencji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4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21" name="Obraz — symbol zastępczy 11" descr="Kwadrant ze znakami logo konkurencji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5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22" name="Obraz — symbol zastępczy 11" descr="Kwadrant ze znakami logo konkurencji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6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23" name="Tekst — symbol zastępczy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l-PL" noProof="0"/>
              <a:t>Bardziej kosztowne</a:t>
            </a:r>
          </a:p>
        </p:txBody>
      </p:sp>
      <p:sp>
        <p:nvSpPr>
          <p:cNvPr id="24" name="Tekst — symbol zastępczy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l-PL" noProof="0"/>
              <a:t>Mniej kosztowne</a:t>
            </a:r>
          </a:p>
        </p:txBody>
      </p:sp>
      <p:sp>
        <p:nvSpPr>
          <p:cNvPr id="27" name="Tekst — symbol zastępczy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l-PL" noProof="0"/>
              <a:t>Mniej wygodne</a:t>
            </a:r>
          </a:p>
        </p:txBody>
      </p:sp>
      <p:sp>
        <p:nvSpPr>
          <p:cNvPr id="28" name="Tekst — symbol zastępczy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l-PL" noProof="0"/>
              <a:t>Bardziej wygodne</a:t>
            </a:r>
          </a:p>
        </p:txBody>
      </p:sp>
      <p:cxnSp>
        <p:nvCxnSpPr>
          <p:cNvPr id="9" name="Łącznik ze strzałką prostą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ze strzałką prostą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raz — symbol zastępczy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rzech elementów zawartości i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C087C1-2AD8-4718-A84F-7D571D0B7D71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Prostokąt: Zaokrąglone narożniki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7" name="Tekst — symbol zastępczy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0" name="Tekst — symbol zastępczy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Prostokąt: Zaokrąglone narożniki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2" name="Tekst — symbol zastępczy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4" name="Tekst — symbol zastępczy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7" name="Prostokąt: Zaokrąglone narożniki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8" name="Tekst — symbol zastępczy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Obraz — symbol zastępczy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Tabela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0498F-1EA8-4EDC-969C-E35B97D26DFD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5" name="Zawartość — symbol zastępczy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9" name="Obraz — symbol zastępczy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osi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7E974E-6588-4A49-AB4A-72C34F7F1025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7" name="Tekst — symbol zastępczy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8" name="Tekst — symbol zastępczy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9" name="Tekst — symbol zastępczy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Tekst — symbol zastępczy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1" name="Tekst — symbol zastępczy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2" name="Tekst — symbol zastępczy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3" name="Tekst — symbol zastępczy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9" name="Tekst — symbol zastępczy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20XX</a:t>
            </a:r>
          </a:p>
        </p:txBody>
      </p:sp>
      <p:sp>
        <p:nvSpPr>
          <p:cNvPr id="40" name="Tekst — symbol zastępczy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Miesiąc</a:t>
            </a:r>
          </a:p>
        </p:txBody>
      </p:sp>
      <p:sp>
        <p:nvSpPr>
          <p:cNvPr id="41" name="Tekst — symbol zastępczy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20XX</a:t>
            </a:r>
          </a:p>
        </p:txBody>
      </p:sp>
      <p:sp>
        <p:nvSpPr>
          <p:cNvPr id="42" name="Tekst — symbol zastępczy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Miesiąc</a:t>
            </a:r>
          </a:p>
        </p:txBody>
      </p:sp>
      <p:sp>
        <p:nvSpPr>
          <p:cNvPr id="43" name="Tekst — symbol zastępczy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20XX</a:t>
            </a:r>
          </a:p>
        </p:txBody>
      </p:sp>
      <p:sp>
        <p:nvSpPr>
          <p:cNvPr id="44" name="Tekst — symbol zastępczy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Miesiąc</a:t>
            </a:r>
          </a:p>
        </p:txBody>
      </p:sp>
      <p:sp>
        <p:nvSpPr>
          <p:cNvPr id="45" name="Tekst — symbol zastępczy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20XX</a:t>
            </a:r>
          </a:p>
        </p:txBody>
      </p:sp>
      <p:sp>
        <p:nvSpPr>
          <p:cNvPr id="46" name="Tekst — symbol zastępczy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Miesiąc</a:t>
            </a:r>
          </a:p>
        </p:txBody>
      </p:sp>
      <p:sp>
        <p:nvSpPr>
          <p:cNvPr id="47" name="Tekst — symbol zastępczy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20XX</a:t>
            </a:r>
          </a:p>
        </p:txBody>
      </p:sp>
      <p:sp>
        <p:nvSpPr>
          <p:cNvPr id="48" name="Tekst — symbol zastępczy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Miesiąc</a:t>
            </a:r>
          </a:p>
        </p:txBody>
      </p:sp>
      <p:sp>
        <p:nvSpPr>
          <p:cNvPr id="50" name="Obraz — symbol zastępczy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5CB48-CE74-4525-B40E-EF813A8AFCFB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6" name="Obraz — symbol zastępczy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zespo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0B0ACE-D7BC-4255-B730-B59DC554BCAC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4" name="Tekst — symbol zastępczy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8" name="Tekst — symbol zastępczy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6" name="Tekst — symbol zastępczy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9" name="Tekst — symbol zastępczy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Obraz — symbol zastępczy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1" name="Tekst — symbol zastępczy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2" name="Tekst — symbol zastępczy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3" name="Tekst — symbol zastępczy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4" name="Obraz — symbol zastępczy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6" name="Obraz — symbol zastępczy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zespołu i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1BA9EC-0530-4014-8467-0F9066D604E8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1" name="Tekst — symbol zastępczy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2" name="Tekst — symbol zastępczy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4" name="Obraz — symbol zastępczy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4" name="Tekst — symbol zastępczy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45" name="Tekst — symbol zastępczy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6" name="Obraz — symbol zastępczy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0" name="Tekst — symbol zastępczy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51" name="Tekst — symbol zastępczy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2" name="Obraz — symbol zastępczy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1" name="Tekst — symbol zastępczy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72" name="Tekst — symbol zastępczy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3" name="Obraz — symbol zastępczy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4" name="Tekst — symbol zastępczy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75" name="Tekst — symbol zastępczy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6" name="Obraz — symbol zastępczy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7" name="Tekst — symbol zastępczy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78" name="Tekst — symbol zastępczy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9" name="Obraz — symbol zastępczy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1" name="Obraz — symbol zastępczy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0" name="Obraz — symbol zastępczy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Miejsce na podtytuł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podpisów wykre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568118-EE29-420A-ABC5-61BDEE046C4E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31" name="Tekst — symbol zastępczy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2" name="Tekst — symbol zastępczy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4" name="Tekst — symbol zastępczy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45" name="Tekst — symbol zastępczy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0" name="Tekst — symbol zastępczy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51" name="Tekst — symbol zastępczy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0" name="Tekst — symbol zastępczy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3" name="Tekst — symbol zastępczy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5" name="Tekst — symbol zastępczy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6" name="Tekst — symbol zastępczy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7" name="Tekst — symbol zastępczy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12" name="Wykres — symbol zastępczy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47" name="Obraz — symbol zastępczy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ekstu dwóch elementów zawartośc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BF35C-98EF-45B3-AE04-50391DBE7BAD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Tekst — symbol zastępczy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Obraz — symbol zastępczy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pl-PL" noProof="0"/>
              <a:t>Dziękujemy!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F71CE5-F97D-469B-956F-15F2F72D1783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Obraz — symbol zastępczy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Tekst — symbol zastępczy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Szymon Michalski</a:t>
            </a:r>
          </a:p>
        </p:txBody>
      </p:sp>
      <p:sp>
        <p:nvSpPr>
          <p:cNvPr id="14" name="Tekst — symbol zastępczy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Telefon:</a:t>
            </a:r>
          </a:p>
        </p:txBody>
      </p:sp>
      <p:sp>
        <p:nvSpPr>
          <p:cNvPr id="15" name="Tekst — symbol zastępczy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208-555-0183</a:t>
            </a:r>
          </a:p>
        </p:txBody>
      </p:sp>
      <p:sp>
        <p:nvSpPr>
          <p:cNvPr id="16" name="Tekst — symbol zastępczy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Adres e-mail:</a:t>
            </a:r>
          </a:p>
        </p:txBody>
      </p:sp>
      <p:sp>
        <p:nvSpPr>
          <p:cNvPr id="17" name="Tekst — symbol zastępczy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szymon@fineartschool.net</a:t>
            </a:r>
          </a:p>
        </p:txBody>
      </p:sp>
      <p:sp>
        <p:nvSpPr>
          <p:cNvPr id="18" name="Tekst — symbol zastępczy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Witryna internetowa:</a:t>
            </a:r>
          </a:p>
        </p:txBody>
      </p:sp>
      <p:sp>
        <p:nvSpPr>
          <p:cNvPr id="19" name="Tekst — symbol zastępczy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sekcji dodat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A94878-2F15-40B5-B0F7-1B39E73D6A03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4" name="Obraz — symbol zastępczy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rekomend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21621B-679C-42D5-B150-68530D9787AD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31" name="Tekst — symbol zastępczy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2" name="Tekst — symbol zastępczy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4" name="Obraz — symbol zastępczy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4" name="Tekst — symbol zastępczy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45" name="Tekst — symbol zastępczy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6" name="Obraz — symbol zastępczy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8" name="Tekst — symbol zastępczy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9" name="Tekst — symbol zastępczy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5" name="Obraz — symbol zastępczy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i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1E8B05-A869-443A-8B36-1E9D2A070502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8" name="Tekst — symbol zastępczy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9" name="Tekst — symbol zastępczy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Obraz — symbol zastępczy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mobilnej i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3A3130-03A5-4EE8-A09F-3CB62BEA503B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8" name="Tekst — symbol zastępczy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29" name="Tekst — symbol zastępczy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2" name="Obraz — symbol zastępczy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Obraz — symbol zastępczy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Tekst — symbol zastępczy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14" name="Obraz — symbol zastępczy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Obraz — symbol zastępczy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6" name="Obraz — symbol zastępczy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Miejsce na podtytuł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59CFAE-F140-434B-A1FE-2BAF77D14B5D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sekcji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Tekst — symbol zastępczy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BAADEA-FE85-49EA-8105-F74D3B6F9E3B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Obraz — symbol zastępczy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7" name="Zawartość — symbol zastępczy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8" name="Zawartość — symbol zastępczy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8547F7-28BA-4F17-9461-8BC21818349C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9" name="Tytuł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4DF70D-C963-435E-BD96-92B67A8BC4FB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Zawartość — symbol zastępczy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1" name="Zawartość — symbol zastępczy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A6D3AA-1733-4A44-B806-B995404A11D2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Tekst — symbol zastępczy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5" name="Zawartość — symbol zastępczy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93C0C2-DEE0-417D-AD91-E60FF47DAD91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Tekst — symbol zastępczy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Obraz — symbol zastępczy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23BB66-5FB0-4C55-A045-825282ACC1DF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9" name="Tytuł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17E790-27C5-448F-944D-E674DC1C69E4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12CF5F-F1AB-4064-8C22-0AD28436263C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ęcz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1" name="Tekst — symbol zastępczy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2" name="Tekst — symbol zastępczy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Wzorzec tekstu</a:t>
            </a:r>
            <a:br>
              <a:rPr lang="pl-PL" noProof="0"/>
            </a:br>
            <a:r>
              <a:rPr lang="pl-PL" noProof="0"/>
              <a:t>style</a:t>
            </a:r>
          </a:p>
        </p:txBody>
      </p:sp>
      <p:sp>
        <p:nvSpPr>
          <p:cNvPr id="23" name="Tekst — symbol zastępczy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24" name="Obraz — symbol zastępczy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Obraz — symbol zastępczy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6" name="Tekst — symbol zastępczy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27" name="Tekst — symbol zastępczy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Wzorzec tekstu</a:t>
            </a:r>
            <a:br>
              <a:rPr lang="pl-PL" noProof="0"/>
            </a:br>
            <a:r>
              <a:rPr lang="pl-PL" noProof="0"/>
              <a:t>style</a:t>
            </a:r>
          </a:p>
        </p:txBody>
      </p:sp>
      <p:sp>
        <p:nvSpPr>
          <p:cNvPr id="28" name="Obraz — symbol zastępczy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9" name="Tekst — symbol zastępczy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 hasCustomPrompt="1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30" name="Tekst — symbol zastępczy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Wzorzec tekstu</a:t>
            </a:r>
            <a:br>
              <a:rPr lang="pl-PL" noProof="0"/>
            </a:br>
            <a:r>
              <a:rPr lang="pl-PL" noProof="0"/>
              <a:t>style</a:t>
            </a:r>
          </a:p>
        </p:txBody>
      </p:sp>
      <p:sp>
        <p:nvSpPr>
          <p:cNvPr id="32" name="Tekst — symbol zastępczy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33" name="Tekst — symbol zastępczy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36" name="Tekst — symbol zastępczy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37" name="Tekst — symbol zastępczy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39" name="Obraz — symbol zastępczy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0" name="Tekst — symbol zastępczy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8" name="Tytuł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1D500-71A9-4BA9-9716-7075B50AEC81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Obraz — symbol zastępczy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podpisu i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0BA12-FD2A-41DA-9EA6-A228D8D71657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kon i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731DA-EE37-475C-AF2D-8CA5137045A0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Tekst — symbol zastępczy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3" name="Tekst — symbol zastępczy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4" name="Tekst — symbol zastępczy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8" name="Tekst — symbol zastępczy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2" name="Obraz — symbol zastępczy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Obraz — symbol zastępczy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4" name="Obraz — symbol zastępczy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6" name="Obraz — symbol zastępczy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monitora i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CF4E25-1D14-4CC8-8893-833E3FDF727E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8" name="Tekst — symbol zastępczy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0" name="Obraz — symbol zastępczy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Obraz — symbol zastępczy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ytu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B21B4D-9D01-42AB-935B-3573D5378D54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7" name="Obraz — symbol zastępczy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rzech elementów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147495-D51D-45D0-9974-E02ACC884C15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8" name="Tekst — symbol zastępczy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4" name="Tekst — symbol zastępczy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Obraz — symbol zastępczy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97DD1E1D-0274-4A0B-A188-F6992CDE82F5}" type="datetime1">
              <a:rPr lang="pl-PL" noProof="0" smtClean="0"/>
              <a:t>29.10.2023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sz="7200" dirty="0">
                <a:latin typeface="Cambria" panose="02040503050406030204" pitchFamily="18" charset="0"/>
                <a:ea typeface="Cambria" panose="02040503050406030204" pitchFamily="18" charset="0"/>
              </a:rPr>
              <a:t>III. Łowcy słów Genetyka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Poznanie naukowe</a:t>
            </a:r>
          </a:p>
          <a:p>
            <a:pPr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PROJEKT BADAWCZY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772221-4984-4FD7-90E0-0ED78F2645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340049">
            <a:off x="8060930" y="3896931"/>
            <a:ext cx="1831227" cy="23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886B9B9-09D9-5C42-4970-523976CB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50290"/>
            <a:ext cx="10512425" cy="1491161"/>
          </a:xfrm>
        </p:spPr>
        <p:txBody>
          <a:bodyPr>
            <a:normAutofit/>
          </a:bodyPr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Przygotuj ankietę dla swojej grupy, 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by zebrać dane od koleżanek i kolegów,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a następnie przedstaw je na forum grupy.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50B84CD-6494-350A-AB84-0D9D63FC0585}"/>
              </a:ext>
            </a:extLst>
          </p:cNvPr>
          <p:cNvSpPr txBox="1"/>
          <p:nvPr/>
        </p:nvSpPr>
        <p:spPr>
          <a:xfrm>
            <a:off x="839787" y="2424224"/>
            <a:ext cx="8697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PRZYKŁADOWE ZADANIE</a:t>
            </a:r>
          </a:p>
          <a:p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Wybierz (zaznacz plusem) jeden kolor, który lubisz najbardziej.</a:t>
            </a:r>
          </a:p>
          <a:p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biały </a:t>
            </a:r>
          </a:p>
          <a:p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żółty</a:t>
            </a:r>
          </a:p>
          <a:p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pomarańczowy</a:t>
            </a:r>
          </a:p>
          <a:p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różowy</a:t>
            </a:r>
          </a:p>
          <a:p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czerwony</a:t>
            </a:r>
          </a:p>
          <a:p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itd. </a:t>
            </a:r>
          </a:p>
          <a:p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Ile procent osób lubi dany kolor?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6B3821-DCF5-3F88-5278-CA70E56595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275848"/>
              </p:ext>
            </p:extLst>
          </p:nvPr>
        </p:nvGraphicFramePr>
        <p:xfrm>
          <a:off x="5700235" y="3221823"/>
          <a:ext cx="392223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50285111_TF33968143_Win32" id="{AC7AB6B8-F784-4997-9E12-C4C0CF9C5014}" vid="{5313BA8B-2A8E-4A7A-BD1E-0C0819511613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2A88D8-11C9-4E54-8CC3-A25581E9EC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0C431E4-CEEE-4471-A938-06556DE84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Kolorowa, abstrakcyjna prezentacja</Template>
  <TotalTime>11</TotalTime>
  <Words>69</Words>
  <Application>Microsoft Office PowerPoint</Application>
  <PresentationFormat>Panoramiczny</PresentationFormat>
  <Paragraphs>18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9" baseType="lpstr">
      <vt:lpstr>Arial</vt:lpstr>
      <vt:lpstr>Book Antiqua</vt:lpstr>
      <vt:lpstr>Calibri</vt:lpstr>
      <vt:lpstr>Cambria</vt:lpstr>
      <vt:lpstr>Franklin Gothic Book</vt:lpstr>
      <vt:lpstr>Wingdings</vt:lpstr>
      <vt:lpstr>Motyw pakietu Office</vt:lpstr>
      <vt:lpstr>III. Łowcy słów Genetyka</vt:lpstr>
      <vt:lpstr>Przygotuj ankietę dla swojej grupy,   by zebrać dane od koleżanek i kolegów,  a następnie przedstaw je na forum grupy.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badawczy</dc:title>
  <dc:creator>nasser hasna</dc:creator>
  <cp:lastModifiedBy>nasser hasna</cp:lastModifiedBy>
  <cp:revision>5</cp:revision>
  <dcterms:created xsi:type="dcterms:W3CDTF">2023-10-25T17:21:55Z</dcterms:created>
  <dcterms:modified xsi:type="dcterms:W3CDTF">2023-10-29T19:27:55Z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