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12" r:id="rId1"/>
  </p:sldMasterIdLst>
  <p:notesMasterIdLst>
    <p:notesMasterId r:id="rId14"/>
  </p:notesMasterIdLst>
  <p:handoutMasterIdLst>
    <p:handoutMasterId r:id="rId15"/>
  </p:handoutMasterIdLst>
  <p:sldIdLst>
    <p:sldId id="257" r:id="rId2"/>
    <p:sldId id="258" r:id="rId3"/>
    <p:sldId id="267" r:id="rId4"/>
    <p:sldId id="259" r:id="rId5"/>
    <p:sldId id="260" r:id="rId6"/>
    <p:sldId id="261" r:id="rId7"/>
    <p:sldId id="262" r:id="rId8"/>
    <p:sldId id="263" r:id="rId9"/>
    <p:sldId id="264" r:id="rId10"/>
    <p:sldId id="265" r:id="rId11"/>
    <p:sldId id="268" r:id="rId12"/>
    <p:sldId id="269" r:id="rId13"/>
  </p:sldIdLst>
  <p:sldSz cx="12192000" cy="6858000"/>
  <p:notesSz cx="6858000" cy="9144000"/>
  <p:defaultTextStyle>
    <a:defPPr rtl="0">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0" d="100"/>
          <a:sy n="90" d="100"/>
        </p:scale>
        <p:origin x="576" y="90"/>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custT="1"/>
      <dgm:spPr/>
      <dgm:t>
        <a:bodyPr rtlCol="0"/>
        <a:lstStyle/>
        <a:p>
          <a:pPr rtl="0"/>
          <a:r>
            <a:rPr lang="pl" sz="1600" b="1" dirty="0">
              <a:latin typeface="Cambria" panose="02040503050406030204" pitchFamily="18" charset="0"/>
              <a:ea typeface="Cambria" panose="02040503050406030204" pitchFamily="18" charset="0"/>
            </a:rPr>
            <a:t>OBECNIE </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custT="1"/>
      <dgm:spPr/>
      <dgm:t>
        <a:bodyPr rtlCol="0"/>
        <a:lstStyle/>
        <a:p>
          <a:pPr rtl="0"/>
          <a:r>
            <a:rPr lang="pl-PL" sz="2800" dirty="0">
              <a:latin typeface="Cambria" panose="02040503050406030204" pitchFamily="18" charset="0"/>
              <a:ea typeface="Cambria" panose="02040503050406030204" pitchFamily="18" charset="0"/>
            </a:rPr>
            <a:t>Współcześni ludzie podróżują samochodami lub samolotami.</a:t>
          </a:r>
          <a:r>
            <a:rPr lang="pl" sz="2800" dirty="0">
              <a:latin typeface="Cambria" panose="02040503050406030204" pitchFamily="18" charset="0"/>
              <a:ea typeface="Cambria" panose="02040503050406030204" pitchFamily="18" charset="0"/>
            </a:rPr>
            <a:t> </a:t>
          </a: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custT="1"/>
      <dgm:spPr/>
      <dgm:t>
        <a:bodyPr rtlCol="0"/>
        <a:lstStyle/>
        <a:p>
          <a:pPr rtl="0"/>
          <a:r>
            <a:rPr lang="pl" sz="1600" b="1" dirty="0">
              <a:latin typeface="Cambria" panose="02040503050406030204" pitchFamily="18" charset="0"/>
              <a:ea typeface="Cambria" panose="02040503050406030204" pitchFamily="18" charset="0"/>
            </a:rPr>
            <a:t>CZASOWNIK</a:t>
          </a:r>
          <a:endParaRPr lang="pl" sz="1400" b="1" dirty="0">
            <a:latin typeface="Cambria" panose="02040503050406030204" pitchFamily="18" charset="0"/>
            <a:ea typeface="Cambria" panose="02040503050406030204" pitchFamily="18" charset="0"/>
          </a:endParaRP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custT="1"/>
      <dgm:spPr/>
      <dgm:t>
        <a:bodyPr rtlCol="0"/>
        <a:lstStyle/>
        <a:p>
          <a:pPr rtl="0"/>
          <a:r>
            <a:rPr lang="pl" sz="3200" dirty="0">
              <a:latin typeface="Cambria" panose="02040503050406030204" pitchFamily="18" charset="0"/>
              <a:ea typeface="Cambria" panose="02040503050406030204" pitchFamily="18" charset="0"/>
            </a:rPr>
            <a:t>PODRÓŻOW</a:t>
          </a:r>
          <a:r>
            <a:rPr lang="pl" sz="3200" b="1" dirty="0">
              <a:solidFill>
                <a:srgbClr val="7030A0"/>
              </a:solidFill>
              <a:latin typeface="Cambria" panose="02040503050406030204" pitchFamily="18" charset="0"/>
              <a:ea typeface="Cambria" panose="02040503050406030204" pitchFamily="18" charset="0"/>
            </a:rPr>
            <a:t>AĆ</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custT="1"/>
      <dgm:spPr/>
      <dgm:t>
        <a:bodyPr rtlCol="0"/>
        <a:lstStyle/>
        <a:p>
          <a:pPr rtl="0"/>
          <a:r>
            <a:rPr lang="pl" sz="1600" b="1" dirty="0">
              <a:latin typeface="Cambria" panose="02040503050406030204" pitchFamily="18" charset="0"/>
              <a:ea typeface="Cambria" panose="02040503050406030204" pitchFamily="18" charset="0"/>
            </a:rPr>
            <a:t>W PRZESZŁOŚCI ...</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custT="1"/>
      <dgm:spPr/>
      <dgm:t>
        <a:bodyPr rtlCol="0"/>
        <a:lstStyle/>
        <a:p>
          <a:pPr rtl="0"/>
          <a:r>
            <a:rPr lang="pl" sz="2800" dirty="0">
              <a:latin typeface="Cambria" panose="02040503050406030204" pitchFamily="18" charset="0"/>
              <a:ea typeface="Cambria" panose="02040503050406030204" pitchFamily="18" charset="0"/>
            </a:rPr>
            <a:t>podróżow</a:t>
          </a:r>
          <a:r>
            <a:rPr lang="pl" sz="2800" b="1" dirty="0">
              <a:solidFill>
                <a:srgbClr val="7030A0"/>
              </a:solidFill>
              <a:latin typeface="Cambria" panose="02040503050406030204" pitchFamily="18" charset="0"/>
              <a:ea typeface="Cambria" panose="02040503050406030204" pitchFamily="18" charset="0"/>
            </a:rPr>
            <a:t>ano</a:t>
          </a:r>
          <a:r>
            <a:rPr lang="pl" sz="2800" dirty="0">
              <a:latin typeface="Cambria" panose="02040503050406030204" pitchFamily="18" charset="0"/>
              <a:ea typeface="Cambria" panose="02040503050406030204" pitchFamily="18" charset="0"/>
            </a:rPr>
            <a:t> konno lub pieszo. </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custT="1"/>
      <dgm:spPr/>
      <dgm:t>
        <a:bodyPr rtlCol="0"/>
        <a:lstStyle/>
        <a:p>
          <a:pPr rtl="0"/>
          <a:r>
            <a:rPr lang="pl" sz="1600" b="1" dirty="0">
              <a:latin typeface="Cambria" panose="02040503050406030204" pitchFamily="18" charset="0"/>
              <a:ea typeface="Cambria" panose="02040503050406030204" pitchFamily="18" charset="0"/>
            </a:rPr>
            <a:t>OBECNIE </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custT="1"/>
      <dgm:spPr/>
      <dgm:t>
        <a:bodyPr rtlCol="0"/>
        <a:lstStyle/>
        <a:p>
          <a:pPr rtl="0"/>
          <a:r>
            <a:rPr lang="pl-PL" sz="2800" dirty="0">
              <a:latin typeface="Cambria" panose="02040503050406030204" pitchFamily="18" charset="0"/>
              <a:ea typeface="Cambria" panose="02040503050406030204" pitchFamily="18" charset="0"/>
            </a:rPr>
            <a:t>Współcześni ludzie noszą </a:t>
          </a:r>
          <a:br>
            <a:rPr lang="pl-PL" sz="2800" dirty="0">
              <a:latin typeface="Cambria" panose="02040503050406030204" pitchFamily="18" charset="0"/>
              <a:ea typeface="Cambria" panose="02040503050406030204" pitchFamily="18" charset="0"/>
            </a:rPr>
          </a:br>
          <a:r>
            <a:rPr lang="pl-PL" sz="2800" dirty="0">
              <a:latin typeface="Cambria" panose="02040503050406030204" pitchFamily="18" charset="0"/>
              <a:ea typeface="Cambria" panose="02040503050406030204" pitchFamily="18" charset="0"/>
            </a:rPr>
            <a:t>raczej podobne ubrania </a:t>
          </a:r>
          <a:br>
            <a:rPr lang="pl-PL" sz="2800" dirty="0">
              <a:latin typeface="Cambria" panose="02040503050406030204" pitchFamily="18" charset="0"/>
              <a:ea typeface="Cambria" panose="02040503050406030204" pitchFamily="18" charset="0"/>
            </a:rPr>
          </a:br>
          <a:r>
            <a:rPr lang="pl-PL" sz="2800" dirty="0">
              <a:latin typeface="Cambria" panose="02040503050406030204" pitchFamily="18" charset="0"/>
              <a:ea typeface="Cambria" panose="02040503050406030204" pitchFamily="18" charset="0"/>
            </a:rPr>
            <a:t>(np. dżinsy i T-shirty).</a:t>
          </a:r>
          <a:endParaRPr lang="pl" sz="2800" dirty="0">
            <a:latin typeface="Cambria" panose="02040503050406030204" pitchFamily="18" charset="0"/>
            <a:ea typeface="Cambria" panose="02040503050406030204" pitchFamily="18" charset="0"/>
          </a:endParaRP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custT="1"/>
      <dgm:spPr/>
      <dgm:t>
        <a:bodyPr rtlCol="0"/>
        <a:lstStyle/>
        <a:p>
          <a:pPr rtl="0"/>
          <a:r>
            <a:rPr lang="pl" sz="1600" b="1" dirty="0">
              <a:latin typeface="Cambria" panose="02040503050406030204" pitchFamily="18" charset="0"/>
              <a:ea typeface="Cambria" panose="02040503050406030204" pitchFamily="18" charset="0"/>
            </a:rPr>
            <a:t>CZASOWNIK</a:t>
          </a:r>
          <a:endParaRPr lang="pl" sz="1400" b="1" dirty="0">
            <a:latin typeface="Cambria" panose="02040503050406030204" pitchFamily="18" charset="0"/>
            <a:ea typeface="Cambria" panose="02040503050406030204" pitchFamily="18" charset="0"/>
          </a:endParaRP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custT="1"/>
      <dgm:spPr/>
      <dgm:t>
        <a:bodyPr rtlCol="0"/>
        <a:lstStyle/>
        <a:p>
          <a:pPr rtl="0"/>
          <a:r>
            <a:rPr lang="pl" sz="3200" dirty="0">
              <a:latin typeface="Cambria" panose="02040503050406030204" pitchFamily="18" charset="0"/>
              <a:ea typeface="Cambria" panose="02040503050406030204" pitchFamily="18" charset="0"/>
            </a:rPr>
            <a:t>NOS</a:t>
          </a:r>
          <a:r>
            <a:rPr lang="pl" sz="3200" b="1" dirty="0">
              <a:solidFill>
                <a:srgbClr val="7030A0"/>
              </a:solidFill>
              <a:latin typeface="Cambria" panose="02040503050406030204" pitchFamily="18" charset="0"/>
              <a:ea typeface="Cambria" panose="02040503050406030204" pitchFamily="18" charset="0"/>
            </a:rPr>
            <a:t>IĆ</a:t>
          </a:r>
          <a:endParaRPr lang="pl" sz="3200" dirty="0">
            <a:latin typeface="Cambria" panose="02040503050406030204" pitchFamily="18" charset="0"/>
            <a:ea typeface="Cambria" panose="02040503050406030204" pitchFamily="18" charset="0"/>
          </a:endParaRP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custT="1"/>
      <dgm:spPr/>
      <dgm:t>
        <a:bodyPr rtlCol="0"/>
        <a:lstStyle/>
        <a:p>
          <a:pPr rtl="0"/>
          <a:r>
            <a:rPr lang="pl" sz="1600" b="1" dirty="0">
              <a:latin typeface="Cambria" panose="02040503050406030204" pitchFamily="18" charset="0"/>
              <a:ea typeface="Cambria" panose="02040503050406030204" pitchFamily="18" charset="0"/>
            </a:rPr>
            <a:t>W PRZESZŁOŚCI ...</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custT="1"/>
      <dgm:spPr/>
      <dgm:t>
        <a:bodyPr rtlCol="0"/>
        <a:lstStyle/>
        <a:p>
          <a:pPr rtl="0"/>
          <a:r>
            <a:rPr lang="pl" sz="2800" dirty="0">
              <a:latin typeface="Cambria" panose="02040503050406030204" pitchFamily="18" charset="0"/>
              <a:ea typeface="Cambria" panose="02040503050406030204" pitchFamily="18" charset="0"/>
            </a:rPr>
            <a:t>nosz</a:t>
          </a:r>
          <a:r>
            <a:rPr lang="pl" sz="2800" b="1" dirty="0">
              <a:solidFill>
                <a:srgbClr val="7030A0"/>
              </a:solidFill>
              <a:latin typeface="Cambria" panose="02040503050406030204" pitchFamily="18" charset="0"/>
              <a:ea typeface="Cambria" panose="02040503050406030204" pitchFamily="18" charset="0"/>
            </a:rPr>
            <a:t>ono</a:t>
          </a:r>
          <a:r>
            <a:rPr lang="pl" sz="2800" dirty="0">
              <a:latin typeface="Cambria" panose="02040503050406030204" pitchFamily="18" charset="0"/>
              <a:ea typeface="Cambria" panose="02040503050406030204" pitchFamily="18" charset="0"/>
            </a:rPr>
            <a:t> różne ubrania </a:t>
          </a:r>
          <a:br>
            <a:rPr lang="pl" sz="2800" dirty="0">
              <a:latin typeface="Cambria" panose="02040503050406030204" pitchFamily="18" charset="0"/>
              <a:ea typeface="Cambria" panose="02040503050406030204" pitchFamily="18" charset="0"/>
            </a:rPr>
          </a:br>
          <a:r>
            <a:rPr lang="pl" sz="2800" dirty="0">
              <a:latin typeface="Cambria" panose="02040503050406030204" pitchFamily="18" charset="0"/>
              <a:ea typeface="Cambria" panose="02040503050406030204" pitchFamily="18" charset="0"/>
            </a:rPr>
            <a:t>w zależności od regionu </a:t>
          </a:r>
          <a:br>
            <a:rPr lang="pl" sz="2800" dirty="0">
              <a:latin typeface="Cambria" panose="02040503050406030204" pitchFamily="18" charset="0"/>
              <a:ea typeface="Cambria" panose="02040503050406030204" pitchFamily="18" charset="0"/>
            </a:rPr>
          </a:br>
          <a:r>
            <a:rPr lang="pl" sz="2800" dirty="0">
              <a:latin typeface="Cambria" panose="02040503050406030204" pitchFamily="18" charset="0"/>
              <a:ea typeface="Cambria" panose="02040503050406030204" pitchFamily="18" charset="0"/>
            </a:rPr>
            <a:t>oraz statusu społecznego.</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custT="1"/>
      <dgm:spPr/>
      <dgm:t>
        <a:bodyPr rtlCol="0"/>
        <a:lstStyle/>
        <a:p>
          <a:pPr rtl="0"/>
          <a:r>
            <a:rPr lang="pl" sz="1600" b="1" dirty="0">
              <a:latin typeface="Cambria" panose="02040503050406030204" pitchFamily="18" charset="0"/>
              <a:ea typeface="Cambria" panose="02040503050406030204" pitchFamily="18" charset="0"/>
            </a:rPr>
            <a:t>OBECNIE </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custT="1"/>
      <dgm:spPr/>
      <dgm:t>
        <a:bodyPr rtlCol="0"/>
        <a:lstStyle/>
        <a:p>
          <a:pPr rtl="0"/>
          <a:r>
            <a:rPr lang="pl-PL" sz="2800" dirty="0">
              <a:latin typeface="Cambria" panose="02040503050406030204" pitchFamily="18" charset="0"/>
              <a:ea typeface="Cambria" panose="02040503050406030204" pitchFamily="18" charset="0"/>
            </a:rPr>
            <a:t>Współcześni ludzie </a:t>
          </a:r>
          <a:br>
            <a:rPr lang="pl-PL" sz="2800" dirty="0">
              <a:latin typeface="Cambria" panose="02040503050406030204" pitchFamily="18" charset="0"/>
              <a:ea typeface="Cambria" panose="02040503050406030204" pitchFamily="18" charset="0"/>
            </a:rPr>
          </a:br>
          <a:r>
            <a:rPr lang="pl-PL" sz="2800" dirty="0">
              <a:latin typeface="Cambria" panose="02040503050406030204" pitchFamily="18" charset="0"/>
              <a:ea typeface="Cambria" panose="02040503050406030204" pitchFamily="18" charset="0"/>
            </a:rPr>
            <a:t>komunikują się na odległość</a:t>
          </a:r>
          <a:br>
            <a:rPr lang="pl-PL" sz="2800" dirty="0">
              <a:latin typeface="Cambria" panose="02040503050406030204" pitchFamily="18" charset="0"/>
              <a:ea typeface="Cambria" panose="02040503050406030204" pitchFamily="18" charset="0"/>
            </a:rPr>
          </a:br>
          <a:r>
            <a:rPr lang="pl-PL" sz="2800" dirty="0">
              <a:latin typeface="Cambria" panose="02040503050406030204" pitchFamily="18" charset="0"/>
              <a:ea typeface="Cambria" panose="02040503050406030204" pitchFamily="18" charset="0"/>
            </a:rPr>
            <a:t>za pomocą telefonu i Internetu.</a:t>
          </a:r>
          <a:r>
            <a:rPr lang="pl" sz="2800" dirty="0">
              <a:latin typeface="Cambria" panose="02040503050406030204" pitchFamily="18" charset="0"/>
              <a:ea typeface="Cambria" panose="02040503050406030204" pitchFamily="18" charset="0"/>
            </a:rPr>
            <a:t> </a:t>
          </a: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custT="1"/>
      <dgm:spPr/>
      <dgm:t>
        <a:bodyPr rtlCol="0"/>
        <a:lstStyle/>
        <a:p>
          <a:pPr rtl="0"/>
          <a:r>
            <a:rPr lang="pl" sz="1600" b="1" dirty="0">
              <a:latin typeface="Cambria" panose="02040503050406030204" pitchFamily="18" charset="0"/>
              <a:ea typeface="Cambria" panose="02040503050406030204" pitchFamily="18" charset="0"/>
            </a:rPr>
            <a:t>CZASOWNIK</a:t>
          </a:r>
          <a:endParaRPr lang="pl" sz="1400" b="1" dirty="0">
            <a:latin typeface="Cambria" panose="02040503050406030204" pitchFamily="18" charset="0"/>
            <a:ea typeface="Cambria" panose="02040503050406030204" pitchFamily="18" charset="0"/>
          </a:endParaRP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custT="1"/>
      <dgm:spPr/>
      <dgm:t>
        <a:bodyPr rtlCol="0"/>
        <a:lstStyle/>
        <a:p>
          <a:pPr rtl="0"/>
          <a:r>
            <a:rPr lang="pl" sz="3200" dirty="0">
              <a:latin typeface="Cambria" panose="02040503050406030204" pitchFamily="18" charset="0"/>
              <a:ea typeface="Cambria" panose="02040503050406030204" pitchFamily="18" charset="0"/>
            </a:rPr>
            <a:t>KOMUNIKOW</a:t>
          </a:r>
          <a:r>
            <a:rPr lang="pl" sz="3200" b="1" dirty="0">
              <a:solidFill>
                <a:srgbClr val="7030A0"/>
              </a:solidFill>
              <a:latin typeface="Cambria" panose="02040503050406030204" pitchFamily="18" charset="0"/>
              <a:ea typeface="Cambria" panose="02040503050406030204" pitchFamily="18" charset="0"/>
            </a:rPr>
            <a:t>AĆ</a:t>
          </a:r>
          <a:r>
            <a:rPr lang="pl" sz="3200" dirty="0">
              <a:latin typeface="Cambria" panose="02040503050406030204" pitchFamily="18" charset="0"/>
              <a:ea typeface="Cambria" panose="02040503050406030204" pitchFamily="18" charset="0"/>
            </a:rPr>
            <a:t> SIĘ</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custT="1"/>
      <dgm:spPr/>
      <dgm:t>
        <a:bodyPr rtlCol="0"/>
        <a:lstStyle/>
        <a:p>
          <a:pPr rtl="0"/>
          <a:r>
            <a:rPr lang="pl" sz="1600" b="1" dirty="0">
              <a:latin typeface="Cambria" panose="02040503050406030204" pitchFamily="18" charset="0"/>
              <a:ea typeface="Cambria" panose="02040503050406030204" pitchFamily="18" charset="0"/>
            </a:rPr>
            <a:t>W PRZESZŁOŚCI ...</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custT="1"/>
      <dgm:spPr/>
      <dgm:t>
        <a:bodyPr rtlCol="0"/>
        <a:lstStyle/>
        <a:p>
          <a:pPr rtl="0"/>
          <a:r>
            <a:rPr lang="pl" sz="2800" dirty="0">
              <a:latin typeface="Cambria" panose="02040503050406030204" pitchFamily="18" charset="0"/>
              <a:ea typeface="Cambria" panose="02040503050406030204" pitchFamily="18" charset="0"/>
            </a:rPr>
            <a:t>komunikow</a:t>
          </a:r>
          <a:r>
            <a:rPr lang="pl" sz="2800" b="1" dirty="0">
              <a:solidFill>
                <a:srgbClr val="7030A0"/>
              </a:solidFill>
              <a:latin typeface="Cambria" panose="02040503050406030204" pitchFamily="18" charset="0"/>
              <a:ea typeface="Cambria" panose="02040503050406030204" pitchFamily="18" charset="0"/>
            </a:rPr>
            <a:t>ano</a:t>
          </a:r>
          <a:r>
            <a:rPr lang="pl" sz="2800" dirty="0">
              <a:latin typeface="Cambria" panose="02040503050406030204" pitchFamily="18" charset="0"/>
              <a:ea typeface="Cambria" panose="02040503050406030204" pitchFamily="18" charset="0"/>
            </a:rPr>
            <a:t> się </a:t>
          </a:r>
          <a:br>
            <a:rPr lang="pl" sz="2800" dirty="0">
              <a:latin typeface="Cambria" panose="02040503050406030204" pitchFamily="18" charset="0"/>
              <a:ea typeface="Cambria" panose="02040503050406030204" pitchFamily="18" charset="0"/>
            </a:rPr>
          </a:br>
          <a:r>
            <a:rPr lang="pl" sz="2800" dirty="0">
              <a:latin typeface="Cambria" panose="02040503050406030204" pitchFamily="18" charset="0"/>
              <a:ea typeface="Cambria" panose="02040503050406030204" pitchFamily="18" charset="0"/>
            </a:rPr>
            <a:t>za pomocą listów. </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custT="1"/>
      <dgm:spPr/>
      <dgm:t>
        <a:bodyPr rtlCol="0"/>
        <a:lstStyle/>
        <a:p>
          <a:pPr rtl="0"/>
          <a:r>
            <a:rPr lang="pl" sz="1600" b="1" dirty="0">
              <a:latin typeface="Cambria" panose="02040503050406030204" pitchFamily="18" charset="0"/>
              <a:ea typeface="Cambria" panose="02040503050406030204" pitchFamily="18" charset="0"/>
            </a:rPr>
            <a:t>OBECNIE </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custT="1"/>
      <dgm:spPr/>
      <dgm:t>
        <a:bodyPr rtlCol="0"/>
        <a:lstStyle/>
        <a:p>
          <a:pPr rtl="0"/>
          <a:r>
            <a:rPr lang="pl-PL" sz="2800" dirty="0">
              <a:latin typeface="Cambria" panose="02040503050406030204" pitchFamily="18" charset="0"/>
              <a:ea typeface="Cambria" panose="02040503050406030204" pitchFamily="18" charset="0"/>
            </a:rPr>
            <a:t>Współcześni ludzie często kupują posiłki w restauracjach lub w sklepach. </a:t>
          </a:r>
          <a:endParaRPr lang="pl" sz="2800" dirty="0">
            <a:latin typeface="Cambria" panose="02040503050406030204" pitchFamily="18" charset="0"/>
            <a:ea typeface="Cambria" panose="02040503050406030204" pitchFamily="18" charset="0"/>
          </a:endParaRP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custT="1"/>
      <dgm:spPr/>
      <dgm:t>
        <a:bodyPr rtlCol="0"/>
        <a:lstStyle/>
        <a:p>
          <a:pPr rtl="0"/>
          <a:r>
            <a:rPr lang="pl" sz="1600" b="1" dirty="0">
              <a:latin typeface="Cambria" panose="02040503050406030204" pitchFamily="18" charset="0"/>
              <a:ea typeface="Cambria" panose="02040503050406030204" pitchFamily="18" charset="0"/>
            </a:rPr>
            <a:t>CZASOWNIK</a:t>
          </a:r>
          <a:endParaRPr lang="pl" sz="1400" b="1" dirty="0">
            <a:latin typeface="Cambria" panose="02040503050406030204" pitchFamily="18" charset="0"/>
            <a:ea typeface="Cambria" panose="02040503050406030204" pitchFamily="18" charset="0"/>
          </a:endParaRP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custT="1"/>
      <dgm:spPr/>
      <dgm:t>
        <a:bodyPr rtlCol="0"/>
        <a:lstStyle/>
        <a:p>
          <a:pPr rtl="0"/>
          <a:r>
            <a:rPr lang="pl" sz="3200" dirty="0">
              <a:latin typeface="Cambria" panose="02040503050406030204" pitchFamily="18" charset="0"/>
              <a:ea typeface="Cambria" panose="02040503050406030204" pitchFamily="18" charset="0"/>
            </a:rPr>
            <a:t>KUPOW</a:t>
          </a:r>
          <a:r>
            <a:rPr lang="pl" sz="3200" b="1" dirty="0">
              <a:solidFill>
                <a:srgbClr val="7030A0"/>
              </a:solidFill>
              <a:latin typeface="Cambria" panose="02040503050406030204" pitchFamily="18" charset="0"/>
              <a:ea typeface="Cambria" panose="02040503050406030204" pitchFamily="18" charset="0"/>
            </a:rPr>
            <a:t>AĆ</a:t>
          </a:r>
        </a:p>
        <a:p>
          <a:pPr rtl="0"/>
          <a:r>
            <a:rPr lang="pl" sz="3200" dirty="0">
              <a:latin typeface="Cambria" panose="02040503050406030204" pitchFamily="18" charset="0"/>
              <a:ea typeface="Cambria" panose="02040503050406030204" pitchFamily="18" charset="0"/>
            </a:rPr>
            <a:t>GOTOW</a:t>
          </a:r>
          <a:r>
            <a:rPr lang="pl" sz="3200" b="1" dirty="0">
              <a:solidFill>
                <a:srgbClr val="7030A0"/>
              </a:solidFill>
              <a:latin typeface="Cambria" panose="02040503050406030204" pitchFamily="18" charset="0"/>
              <a:ea typeface="Cambria" panose="02040503050406030204" pitchFamily="18" charset="0"/>
            </a:rPr>
            <a:t>AĆ</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custT="1"/>
      <dgm:spPr/>
      <dgm:t>
        <a:bodyPr rtlCol="0"/>
        <a:lstStyle/>
        <a:p>
          <a:pPr rtl="0"/>
          <a:r>
            <a:rPr lang="pl" sz="1600" b="1" dirty="0">
              <a:latin typeface="Cambria" panose="02040503050406030204" pitchFamily="18" charset="0"/>
              <a:ea typeface="Cambria" panose="02040503050406030204" pitchFamily="18" charset="0"/>
            </a:rPr>
            <a:t>W PRZESZŁOŚCI ...</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custT="1"/>
      <dgm:spPr/>
      <dgm:t>
        <a:bodyPr rtlCol="0"/>
        <a:lstStyle/>
        <a:p>
          <a:pPr rtl="0"/>
          <a:r>
            <a:rPr lang="pl" sz="2800" dirty="0">
              <a:latin typeface="Cambria" panose="02040503050406030204" pitchFamily="18" charset="0"/>
              <a:ea typeface="Cambria" panose="02040503050406030204" pitchFamily="18" charset="0"/>
            </a:rPr>
            <a:t>raczej nie kupow</a:t>
          </a:r>
          <a:r>
            <a:rPr lang="pl" sz="2800" b="1" dirty="0">
              <a:solidFill>
                <a:srgbClr val="7030A0"/>
              </a:solidFill>
              <a:latin typeface="Cambria" panose="02040503050406030204" pitchFamily="18" charset="0"/>
              <a:ea typeface="Cambria" panose="02040503050406030204" pitchFamily="18" charset="0"/>
            </a:rPr>
            <a:t>ano</a:t>
          </a:r>
          <a:r>
            <a:rPr lang="pl" sz="2800" dirty="0">
              <a:latin typeface="Cambria" panose="02040503050406030204" pitchFamily="18" charset="0"/>
              <a:ea typeface="Cambria" panose="02040503050406030204" pitchFamily="18" charset="0"/>
            </a:rPr>
            <a:t> posiłków, </a:t>
          </a:r>
          <a:br>
            <a:rPr lang="pl" sz="2800" dirty="0">
              <a:latin typeface="Cambria" panose="02040503050406030204" pitchFamily="18" charset="0"/>
              <a:ea typeface="Cambria" panose="02040503050406030204" pitchFamily="18" charset="0"/>
            </a:rPr>
          </a:br>
          <a:r>
            <a:rPr lang="pl" sz="2800" dirty="0">
              <a:latin typeface="Cambria" panose="02040503050406030204" pitchFamily="18" charset="0"/>
              <a:ea typeface="Cambria" panose="02040503050406030204" pitchFamily="18" charset="0"/>
            </a:rPr>
            <a:t>lecz gotow</a:t>
          </a:r>
          <a:r>
            <a:rPr lang="pl" sz="2800" b="1" dirty="0">
              <a:solidFill>
                <a:srgbClr val="7030A0"/>
              </a:solidFill>
              <a:latin typeface="Cambria" panose="02040503050406030204" pitchFamily="18" charset="0"/>
              <a:ea typeface="Cambria" panose="02040503050406030204" pitchFamily="18" charset="0"/>
            </a:rPr>
            <a:t>ano</a:t>
          </a:r>
          <a:r>
            <a:rPr lang="pl" sz="2800" dirty="0">
              <a:latin typeface="Cambria" panose="02040503050406030204" pitchFamily="18" charset="0"/>
              <a:ea typeface="Cambria" panose="02040503050406030204" pitchFamily="18" charset="0"/>
            </a:rPr>
            <a:t> je w domu.</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custT="1"/>
      <dgm:spPr/>
      <dgm:t>
        <a:bodyPr rtlCol="0"/>
        <a:lstStyle/>
        <a:p>
          <a:pPr rtl="0"/>
          <a:r>
            <a:rPr lang="pl" sz="1600" b="1" dirty="0">
              <a:latin typeface="Cambria" panose="02040503050406030204" pitchFamily="18" charset="0"/>
              <a:ea typeface="Cambria" panose="02040503050406030204" pitchFamily="18" charset="0"/>
            </a:rPr>
            <a:t>OBECNIE </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custT="1"/>
      <dgm:spPr/>
      <dgm:t>
        <a:bodyPr rtlCol="0"/>
        <a:lstStyle/>
        <a:p>
          <a:pPr rtl="0"/>
          <a:r>
            <a:rPr lang="pl-PL" sz="2800" dirty="0">
              <a:latin typeface="Cambria" panose="02040503050406030204" pitchFamily="18" charset="0"/>
              <a:ea typeface="Cambria" panose="02040503050406030204" pitchFamily="18" charset="0"/>
            </a:rPr>
            <a:t>Współcześni ludzie mają </a:t>
          </a:r>
          <a:br>
            <a:rPr lang="pl-PL" sz="2800" dirty="0">
              <a:latin typeface="Cambria" panose="02040503050406030204" pitchFamily="18" charset="0"/>
              <a:ea typeface="Cambria" panose="02040503050406030204" pitchFamily="18" charset="0"/>
            </a:rPr>
          </a:br>
          <a:r>
            <a:rPr lang="pl-PL" sz="2800" dirty="0">
              <a:latin typeface="Cambria" panose="02040503050406030204" pitchFamily="18" charset="0"/>
              <a:ea typeface="Cambria" panose="02040503050406030204" pitchFamily="18" charset="0"/>
            </a:rPr>
            <a:t>raczej małe rodziny.</a:t>
          </a:r>
          <a:r>
            <a:rPr lang="pl" sz="2800" dirty="0">
              <a:latin typeface="Cambria" panose="02040503050406030204" pitchFamily="18" charset="0"/>
              <a:ea typeface="Cambria" panose="02040503050406030204" pitchFamily="18" charset="0"/>
            </a:rPr>
            <a:t> </a:t>
          </a: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custT="1"/>
      <dgm:spPr/>
      <dgm:t>
        <a:bodyPr rtlCol="0"/>
        <a:lstStyle/>
        <a:p>
          <a:pPr rtl="0"/>
          <a:r>
            <a:rPr lang="pl" sz="1600" b="1" dirty="0">
              <a:latin typeface="Cambria" panose="02040503050406030204" pitchFamily="18" charset="0"/>
              <a:ea typeface="Cambria" panose="02040503050406030204" pitchFamily="18" charset="0"/>
            </a:rPr>
            <a:t>CZASOWNIK</a:t>
          </a:r>
          <a:endParaRPr lang="pl" sz="1400" b="1" dirty="0">
            <a:latin typeface="Cambria" panose="02040503050406030204" pitchFamily="18" charset="0"/>
            <a:ea typeface="Cambria" panose="02040503050406030204" pitchFamily="18" charset="0"/>
          </a:endParaRP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custT="1"/>
      <dgm:spPr/>
      <dgm:t>
        <a:bodyPr rtlCol="0"/>
        <a:lstStyle/>
        <a:p>
          <a:pPr rtl="0"/>
          <a:r>
            <a:rPr lang="pl" sz="3200" dirty="0">
              <a:latin typeface="Cambria" panose="02040503050406030204" pitchFamily="18" charset="0"/>
              <a:ea typeface="Cambria" panose="02040503050406030204" pitchFamily="18" charset="0"/>
            </a:rPr>
            <a:t>MI</a:t>
          </a:r>
          <a:r>
            <a:rPr lang="pl" sz="3200" b="1" dirty="0">
              <a:solidFill>
                <a:srgbClr val="7030A0"/>
              </a:solidFill>
              <a:latin typeface="Cambria" panose="02040503050406030204" pitchFamily="18" charset="0"/>
              <a:ea typeface="Cambria" panose="02040503050406030204" pitchFamily="18" charset="0"/>
            </a:rPr>
            <a:t>EĆ</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custT="1"/>
      <dgm:spPr/>
      <dgm:t>
        <a:bodyPr rtlCol="0"/>
        <a:lstStyle/>
        <a:p>
          <a:pPr rtl="0"/>
          <a:r>
            <a:rPr lang="pl" sz="1600" b="1" dirty="0">
              <a:latin typeface="Cambria" panose="02040503050406030204" pitchFamily="18" charset="0"/>
              <a:ea typeface="Cambria" panose="02040503050406030204" pitchFamily="18" charset="0"/>
            </a:rPr>
            <a:t>W PRZESZŁOŚCI ...</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custT="1"/>
      <dgm:spPr/>
      <dgm:t>
        <a:bodyPr rtlCol="0"/>
        <a:lstStyle/>
        <a:p>
          <a:pPr rtl="0"/>
          <a:r>
            <a:rPr lang="pl" sz="2800" dirty="0">
              <a:latin typeface="Cambria" panose="02040503050406030204" pitchFamily="18" charset="0"/>
              <a:ea typeface="Cambria" panose="02040503050406030204" pitchFamily="18" charset="0"/>
            </a:rPr>
            <a:t>mi</a:t>
          </a:r>
          <a:r>
            <a:rPr lang="pl" sz="2800" b="1" dirty="0">
              <a:solidFill>
                <a:srgbClr val="7030A0"/>
              </a:solidFill>
              <a:latin typeface="Cambria" panose="02040503050406030204" pitchFamily="18" charset="0"/>
              <a:ea typeface="Cambria" panose="02040503050406030204" pitchFamily="18" charset="0"/>
            </a:rPr>
            <a:t>ano</a:t>
          </a:r>
          <a:r>
            <a:rPr lang="pl" sz="2800" dirty="0">
              <a:latin typeface="Cambria" panose="02040503050406030204" pitchFamily="18" charset="0"/>
              <a:ea typeface="Cambria" panose="02040503050406030204" pitchFamily="18" charset="0"/>
            </a:rPr>
            <a:t> liczne rodziny.</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custT="1"/>
      <dgm:spPr/>
      <dgm:t>
        <a:bodyPr rtlCol="0"/>
        <a:lstStyle/>
        <a:p>
          <a:pPr rtl="0"/>
          <a:r>
            <a:rPr lang="pl" sz="1600" b="1" dirty="0">
              <a:latin typeface="Cambria" panose="02040503050406030204" pitchFamily="18" charset="0"/>
              <a:ea typeface="Cambria" panose="02040503050406030204" pitchFamily="18" charset="0"/>
            </a:rPr>
            <a:t>OBECNIE </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custT="1"/>
      <dgm:spPr/>
      <dgm:t>
        <a:bodyPr rtlCol="0"/>
        <a:lstStyle/>
        <a:p>
          <a:pPr rtl="0"/>
          <a:r>
            <a:rPr lang="pl-PL" sz="2800" dirty="0">
              <a:latin typeface="Cambria" panose="02040503050406030204" pitchFamily="18" charset="0"/>
              <a:ea typeface="Cambria" panose="02040503050406030204" pitchFamily="18" charset="0"/>
            </a:rPr>
            <a:t>Współcześni ludzie zwykle płacą kartą lub telefonem. </a:t>
          </a:r>
          <a:endParaRPr lang="pl" sz="2800" dirty="0">
            <a:latin typeface="Cambria" panose="02040503050406030204" pitchFamily="18" charset="0"/>
            <a:ea typeface="Cambria" panose="02040503050406030204" pitchFamily="18" charset="0"/>
          </a:endParaRP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custT="1"/>
      <dgm:spPr/>
      <dgm:t>
        <a:bodyPr rtlCol="0"/>
        <a:lstStyle/>
        <a:p>
          <a:pPr rtl="0"/>
          <a:r>
            <a:rPr lang="pl" sz="1600" b="1" dirty="0">
              <a:latin typeface="Cambria" panose="02040503050406030204" pitchFamily="18" charset="0"/>
              <a:ea typeface="Cambria" panose="02040503050406030204" pitchFamily="18" charset="0"/>
            </a:rPr>
            <a:t>CZASOWNIK</a:t>
          </a:r>
          <a:endParaRPr lang="pl" sz="1400" b="1" dirty="0">
            <a:latin typeface="Cambria" panose="02040503050406030204" pitchFamily="18" charset="0"/>
            <a:ea typeface="Cambria" panose="02040503050406030204" pitchFamily="18" charset="0"/>
          </a:endParaRP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custT="1"/>
      <dgm:spPr/>
      <dgm:t>
        <a:bodyPr rtlCol="0"/>
        <a:lstStyle/>
        <a:p>
          <a:pPr rtl="0"/>
          <a:r>
            <a:rPr lang="pl" sz="3200" dirty="0">
              <a:latin typeface="Cambria" panose="02040503050406030204" pitchFamily="18" charset="0"/>
              <a:ea typeface="Cambria" panose="02040503050406030204" pitchFamily="18" charset="0"/>
            </a:rPr>
            <a:t>PŁAC</a:t>
          </a:r>
          <a:r>
            <a:rPr lang="pl" sz="3200" b="1" dirty="0">
              <a:solidFill>
                <a:srgbClr val="7030A0"/>
              </a:solidFill>
              <a:latin typeface="Cambria" panose="02040503050406030204" pitchFamily="18" charset="0"/>
              <a:ea typeface="Cambria" panose="02040503050406030204" pitchFamily="18" charset="0"/>
            </a:rPr>
            <a:t>IĆ</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custT="1"/>
      <dgm:spPr/>
      <dgm:t>
        <a:bodyPr rtlCol="0"/>
        <a:lstStyle/>
        <a:p>
          <a:pPr rtl="0"/>
          <a:r>
            <a:rPr lang="pl" sz="1600" b="1" dirty="0">
              <a:latin typeface="Cambria" panose="02040503050406030204" pitchFamily="18" charset="0"/>
              <a:ea typeface="Cambria" panose="02040503050406030204" pitchFamily="18" charset="0"/>
            </a:rPr>
            <a:t>W PRZESZŁOŚCI ...</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custT="1"/>
      <dgm:spPr/>
      <dgm:t>
        <a:bodyPr rtlCol="0"/>
        <a:lstStyle/>
        <a:p>
          <a:pPr rtl="0"/>
          <a:r>
            <a:rPr lang="pl" sz="2800" dirty="0">
              <a:latin typeface="Cambria" panose="02040503050406030204" pitchFamily="18" charset="0"/>
              <a:ea typeface="Cambria" panose="02040503050406030204" pitchFamily="18" charset="0"/>
            </a:rPr>
            <a:t>płac</a:t>
          </a:r>
          <a:r>
            <a:rPr lang="pl" sz="2800" b="1" dirty="0">
              <a:solidFill>
                <a:srgbClr val="7030A0"/>
              </a:solidFill>
              <a:latin typeface="Cambria" panose="02040503050406030204" pitchFamily="18" charset="0"/>
              <a:ea typeface="Cambria" panose="02040503050406030204" pitchFamily="18" charset="0"/>
            </a:rPr>
            <a:t>ono</a:t>
          </a:r>
          <a:r>
            <a:rPr lang="pl" sz="2800" dirty="0">
              <a:latin typeface="Cambria" panose="02040503050406030204" pitchFamily="18" charset="0"/>
              <a:ea typeface="Cambria" panose="02040503050406030204" pitchFamily="18" charset="0"/>
            </a:rPr>
            <a:t> gotówką.</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custT="1"/>
      <dgm:spPr/>
      <dgm:t>
        <a:bodyPr rtlCol="0"/>
        <a:lstStyle/>
        <a:p>
          <a:pPr rtl="0"/>
          <a:r>
            <a:rPr lang="pl" sz="1600" b="1" dirty="0">
              <a:latin typeface="Cambria" panose="02040503050406030204" pitchFamily="18" charset="0"/>
              <a:ea typeface="Cambria" panose="02040503050406030204" pitchFamily="18" charset="0"/>
            </a:rPr>
            <a:t>OBECNIE </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custT="1"/>
      <dgm:spPr/>
      <dgm:t>
        <a:bodyPr rtlCol="0"/>
        <a:lstStyle/>
        <a:p>
          <a:pPr rtl="0"/>
          <a:r>
            <a:rPr lang="pl-PL" sz="2800" dirty="0">
              <a:latin typeface="Cambria" panose="02040503050406030204" pitchFamily="18" charset="0"/>
              <a:ea typeface="Cambria" panose="02040503050406030204" pitchFamily="18" charset="0"/>
            </a:rPr>
            <a:t>Współcześni ludzie rzadko pracują w rolnictwie. </a:t>
          </a:r>
          <a:endParaRPr lang="pl" sz="2800" dirty="0">
            <a:latin typeface="Cambria" panose="02040503050406030204" pitchFamily="18" charset="0"/>
            <a:ea typeface="Cambria" panose="02040503050406030204" pitchFamily="18" charset="0"/>
          </a:endParaRP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custT="1"/>
      <dgm:spPr/>
      <dgm:t>
        <a:bodyPr rtlCol="0"/>
        <a:lstStyle/>
        <a:p>
          <a:pPr rtl="0"/>
          <a:r>
            <a:rPr lang="pl" sz="1600" b="1" dirty="0">
              <a:latin typeface="Cambria" panose="02040503050406030204" pitchFamily="18" charset="0"/>
              <a:ea typeface="Cambria" panose="02040503050406030204" pitchFamily="18" charset="0"/>
            </a:rPr>
            <a:t>CZASOWNIK</a:t>
          </a:r>
          <a:endParaRPr lang="pl" sz="1400" b="1" dirty="0">
            <a:latin typeface="Cambria" panose="02040503050406030204" pitchFamily="18" charset="0"/>
            <a:ea typeface="Cambria" panose="02040503050406030204" pitchFamily="18" charset="0"/>
          </a:endParaRP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custT="1"/>
      <dgm:spPr/>
      <dgm:t>
        <a:bodyPr rtlCol="0"/>
        <a:lstStyle/>
        <a:p>
          <a:pPr rtl="0"/>
          <a:r>
            <a:rPr lang="pl" sz="3200" dirty="0">
              <a:latin typeface="Cambria" panose="02040503050406030204" pitchFamily="18" charset="0"/>
              <a:ea typeface="Cambria" panose="02040503050406030204" pitchFamily="18" charset="0"/>
            </a:rPr>
            <a:t>PRACOW</a:t>
          </a:r>
          <a:r>
            <a:rPr lang="pl" sz="3200" b="1" dirty="0">
              <a:solidFill>
                <a:srgbClr val="7030A0"/>
              </a:solidFill>
              <a:latin typeface="Cambria" panose="02040503050406030204" pitchFamily="18" charset="0"/>
              <a:ea typeface="Cambria" panose="02040503050406030204" pitchFamily="18" charset="0"/>
            </a:rPr>
            <a:t>AĆ</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custT="1"/>
      <dgm:spPr/>
      <dgm:t>
        <a:bodyPr rtlCol="0"/>
        <a:lstStyle/>
        <a:p>
          <a:pPr rtl="0"/>
          <a:r>
            <a:rPr lang="pl" sz="1600" b="1" dirty="0">
              <a:latin typeface="Cambria" panose="02040503050406030204" pitchFamily="18" charset="0"/>
              <a:ea typeface="Cambria" panose="02040503050406030204" pitchFamily="18" charset="0"/>
            </a:rPr>
            <a:t>W PRZESZŁOŚCI ...</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custT="1"/>
      <dgm:spPr/>
      <dgm:t>
        <a:bodyPr rtlCol="0"/>
        <a:lstStyle/>
        <a:p>
          <a:pPr rtl="0"/>
          <a:r>
            <a:rPr lang="pl" sz="2800" dirty="0">
              <a:latin typeface="Cambria" panose="02040503050406030204" pitchFamily="18" charset="0"/>
              <a:ea typeface="Cambria" panose="02040503050406030204" pitchFamily="18" charset="0"/>
            </a:rPr>
            <a:t> pracow</a:t>
          </a:r>
          <a:r>
            <a:rPr lang="pl" sz="2800" b="1" dirty="0">
              <a:solidFill>
                <a:srgbClr val="7030A0"/>
              </a:solidFill>
              <a:latin typeface="Cambria" panose="02040503050406030204" pitchFamily="18" charset="0"/>
              <a:ea typeface="Cambria" panose="02040503050406030204" pitchFamily="18" charset="0"/>
            </a:rPr>
            <a:t>ano</a:t>
          </a:r>
          <a:r>
            <a:rPr lang="pl" sz="2800" dirty="0">
              <a:latin typeface="Cambria" panose="02040503050406030204" pitchFamily="18" charset="0"/>
              <a:ea typeface="Cambria" panose="02040503050406030204" pitchFamily="18" charset="0"/>
            </a:rPr>
            <a:t> często na polu, </a:t>
          </a:r>
          <a:br>
            <a:rPr lang="pl" sz="2800" dirty="0">
              <a:latin typeface="Cambria" panose="02040503050406030204" pitchFamily="18" charset="0"/>
              <a:ea typeface="Cambria" panose="02040503050406030204" pitchFamily="18" charset="0"/>
            </a:rPr>
          </a:br>
          <a:r>
            <a:rPr lang="pl" sz="2800" dirty="0">
              <a:latin typeface="Cambria" panose="02040503050406030204" pitchFamily="18" charset="0"/>
              <a:ea typeface="Cambria" panose="02040503050406030204" pitchFamily="18" charset="0"/>
            </a:rPr>
            <a:t>by wyżywić rodzinę. </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custT="1"/>
      <dgm:spPr/>
      <dgm:t>
        <a:bodyPr rtlCol="0"/>
        <a:lstStyle/>
        <a:p>
          <a:pPr rtl="0"/>
          <a:r>
            <a:rPr lang="pl" sz="1600" b="1" dirty="0">
              <a:latin typeface="Cambria" panose="02040503050406030204" pitchFamily="18" charset="0"/>
              <a:ea typeface="Cambria" panose="02040503050406030204" pitchFamily="18" charset="0"/>
            </a:rPr>
            <a:t>OBECNIE </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custT="1"/>
      <dgm:spPr/>
      <dgm:t>
        <a:bodyPr rtlCol="0"/>
        <a:lstStyle/>
        <a:p>
          <a:pPr rtl="0"/>
          <a:r>
            <a:rPr lang="pl-PL" sz="2800" dirty="0">
              <a:latin typeface="Cambria" panose="02040503050406030204" pitchFamily="18" charset="0"/>
              <a:ea typeface="Cambria" panose="02040503050406030204" pitchFamily="18" charset="0"/>
            </a:rPr>
            <a:t>Współcześni ludzie myją się codziennie, ponieważ mają </a:t>
          </a:r>
          <a:br>
            <a:rPr lang="pl-PL" sz="2800" dirty="0">
              <a:latin typeface="Cambria" panose="02040503050406030204" pitchFamily="18" charset="0"/>
              <a:ea typeface="Cambria" panose="02040503050406030204" pitchFamily="18" charset="0"/>
            </a:rPr>
          </a:br>
          <a:r>
            <a:rPr lang="pl-PL" sz="2800" dirty="0">
              <a:latin typeface="Cambria" panose="02040503050406030204" pitchFamily="18" charset="0"/>
              <a:ea typeface="Cambria" panose="02040503050406030204" pitchFamily="18" charset="0"/>
            </a:rPr>
            <a:t>w domu bieżącą wodę i łazienkę.</a:t>
          </a:r>
          <a:endParaRPr lang="pl" sz="2800" dirty="0">
            <a:latin typeface="Cambria" panose="02040503050406030204" pitchFamily="18" charset="0"/>
            <a:ea typeface="Cambria" panose="02040503050406030204" pitchFamily="18" charset="0"/>
          </a:endParaRP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custT="1"/>
      <dgm:spPr/>
      <dgm:t>
        <a:bodyPr rtlCol="0"/>
        <a:lstStyle/>
        <a:p>
          <a:pPr rtl="0"/>
          <a:r>
            <a:rPr lang="pl" sz="1600" b="1" dirty="0">
              <a:latin typeface="Cambria" panose="02040503050406030204" pitchFamily="18" charset="0"/>
              <a:ea typeface="Cambria" panose="02040503050406030204" pitchFamily="18" charset="0"/>
            </a:rPr>
            <a:t>CZASOWNIK</a:t>
          </a:r>
          <a:endParaRPr lang="pl" sz="1400" b="1" dirty="0">
            <a:latin typeface="Cambria" panose="02040503050406030204" pitchFamily="18" charset="0"/>
            <a:ea typeface="Cambria" panose="02040503050406030204" pitchFamily="18" charset="0"/>
          </a:endParaRP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custT="1"/>
      <dgm:spPr/>
      <dgm:t>
        <a:bodyPr rtlCol="0"/>
        <a:lstStyle/>
        <a:p>
          <a:pPr rtl="0"/>
          <a:r>
            <a:rPr lang="pl" sz="3200" b="1" dirty="0">
              <a:solidFill>
                <a:srgbClr val="7030A0"/>
              </a:solidFill>
              <a:latin typeface="Cambria" panose="02040503050406030204" pitchFamily="18" charset="0"/>
              <a:ea typeface="Cambria" panose="02040503050406030204" pitchFamily="18" charset="0"/>
            </a:rPr>
            <a:t>MYĆ</a:t>
          </a:r>
          <a:r>
            <a:rPr lang="pl" sz="3200" dirty="0">
              <a:latin typeface="Cambria" panose="02040503050406030204" pitchFamily="18" charset="0"/>
              <a:ea typeface="Cambria" panose="02040503050406030204" pitchFamily="18" charset="0"/>
            </a:rPr>
            <a:t> SIĘ</a:t>
          </a:r>
          <a:br>
            <a:rPr lang="pl" sz="3200" dirty="0">
              <a:latin typeface="Cambria" panose="02040503050406030204" pitchFamily="18" charset="0"/>
              <a:ea typeface="Cambria" panose="02040503050406030204" pitchFamily="18" charset="0"/>
            </a:rPr>
          </a:br>
          <a:r>
            <a:rPr lang="pl" sz="3200" dirty="0">
              <a:latin typeface="Cambria" panose="02040503050406030204" pitchFamily="18" charset="0"/>
              <a:ea typeface="Cambria" panose="02040503050406030204" pitchFamily="18" charset="0"/>
            </a:rPr>
            <a:t>MI</a:t>
          </a:r>
          <a:r>
            <a:rPr lang="pl" sz="3200" b="1" dirty="0">
              <a:solidFill>
                <a:srgbClr val="7030A0"/>
              </a:solidFill>
              <a:latin typeface="Cambria" panose="02040503050406030204" pitchFamily="18" charset="0"/>
              <a:ea typeface="Cambria" panose="02040503050406030204" pitchFamily="18" charset="0"/>
            </a:rPr>
            <a:t>EĆ</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custT="1"/>
      <dgm:spPr/>
      <dgm:t>
        <a:bodyPr rtlCol="0"/>
        <a:lstStyle/>
        <a:p>
          <a:pPr rtl="0"/>
          <a:r>
            <a:rPr lang="pl" sz="1600" b="1" dirty="0">
              <a:latin typeface="Cambria" panose="02040503050406030204" pitchFamily="18" charset="0"/>
              <a:ea typeface="Cambria" panose="02040503050406030204" pitchFamily="18" charset="0"/>
            </a:rPr>
            <a:t>W PRZESZŁOŚCI ...</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custT="1"/>
      <dgm:spPr/>
      <dgm:t>
        <a:bodyPr rtlCol="0"/>
        <a:lstStyle/>
        <a:p>
          <a:pPr rtl="0"/>
          <a:r>
            <a:rPr lang="pl" sz="2800" dirty="0">
              <a:latin typeface="Cambria" panose="02040503050406030204" pitchFamily="18" charset="0"/>
              <a:ea typeface="Cambria" panose="02040503050406030204" pitchFamily="18" charset="0"/>
            </a:rPr>
            <a:t> nie my</a:t>
          </a:r>
          <a:r>
            <a:rPr lang="pl" sz="2800" b="1" dirty="0">
              <a:solidFill>
                <a:srgbClr val="7030A0"/>
              </a:solidFill>
              <a:latin typeface="Cambria" panose="02040503050406030204" pitchFamily="18" charset="0"/>
              <a:ea typeface="Cambria" panose="02040503050406030204" pitchFamily="18" charset="0"/>
            </a:rPr>
            <a:t>to</a:t>
          </a:r>
          <a:r>
            <a:rPr lang="pl" sz="2800" dirty="0">
              <a:latin typeface="Cambria" panose="02040503050406030204" pitchFamily="18" charset="0"/>
              <a:ea typeface="Cambria" panose="02040503050406030204" pitchFamily="18" charset="0"/>
            </a:rPr>
            <a:t> się tak często, ponieważ nie mi</a:t>
          </a:r>
          <a:r>
            <a:rPr lang="pl" sz="2800" b="1" dirty="0">
              <a:solidFill>
                <a:srgbClr val="7030A0"/>
              </a:solidFill>
              <a:latin typeface="Cambria" panose="02040503050406030204" pitchFamily="18" charset="0"/>
              <a:ea typeface="Cambria" panose="02040503050406030204" pitchFamily="18" charset="0"/>
            </a:rPr>
            <a:t>ano</a:t>
          </a:r>
          <a:r>
            <a:rPr lang="pl" sz="2800" dirty="0">
              <a:latin typeface="Cambria" panose="02040503050406030204" pitchFamily="18" charset="0"/>
              <a:ea typeface="Cambria" panose="02040503050406030204" pitchFamily="18" charset="0"/>
            </a:rPr>
            <a:t> w domu bieżącej wody ani łazienki.</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custT="1"/>
      <dgm:spPr/>
      <dgm:t>
        <a:bodyPr rtlCol="0"/>
        <a:lstStyle/>
        <a:p>
          <a:pPr rtl="0"/>
          <a:r>
            <a:rPr lang="pl" sz="1600" b="1" dirty="0">
              <a:latin typeface="Cambria" panose="02040503050406030204" pitchFamily="18" charset="0"/>
              <a:ea typeface="Cambria" panose="02040503050406030204" pitchFamily="18" charset="0"/>
            </a:rPr>
            <a:t>OBECNIE </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custT="1"/>
      <dgm:spPr/>
      <dgm:t>
        <a:bodyPr rtlCol="0"/>
        <a:lstStyle/>
        <a:p>
          <a:pPr rtl="0"/>
          <a:r>
            <a:rPr lang="pl-PL" sz="2800" dirty="0">
              <a:latin typeface="Cambria" panose="02040503050406030204" pitchFamily="18" charset="0"/>
              <a:ea typeface="Cambria" panose="02040503050406030204" pitchFamily="18" charset="0"/>
            </a:rPr>
            <a:t>Współcześni ludzie potrafią </a:t>
          </a:r>
          <a:br>
            <a:rPr lang="pl-PL" sz="2800" dirty="0">
              <a:latin typeface="Cambria" panose="02040503050406030204" pitchFamily="18" charset="0"/>
              <a:ea typeface="Cambria" panose="02040503050406030204" pitchFamily="18" charset="0"/>
            </a:rPr>
          </a:br>
          <a:r>
            <a:rPr lang="pl-PL" sz="2800" dirty="0">
              <a:latin typeface="Cambria" panose="02040503050406030204" pitchFamily="18" charset="0"/>
              <a:ea typeface="Cambria" panose="02040503050406030204" pitchFamily="18" charset="0"/>
            </a:rPr>
            <a:t>wyleczyć wiele chorób.</a:t>
          </a:r>
          <a:endParaRPr lang="pl" sz="2800" dirty="0">
            <a:latin typeface="Cambria" panose="02040503050406030204" pitchFamily="18" charset="0"/>
            <a:ea typeface="Cambria" panose="02040503050406030204" pitchFamily="18" charset="0"/>
          </a:endParaRP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custT="1"/>
      <dgm:spPr/>
      <dgm:t>
        <a:bodyPr rtlCol="0"/>
        <a:lstStyle/>
        <a:p>
          <a:pPr rtl="0"/>
          <a:r>
            <a:rPr lang="pl" sz="1600" b="1" dirty="0">
              <a:latin typeface="Cambria" panose="02040503050406030204" pitchFamily="18" charset="0"/>
              <a:ea typeface="Cambria" panose="02040503050406030204" pitchFamily="18" charset="0"/>
            </a:rPr>
            <a:t>CZASOWNIK</a:t>
          </a:r>
          <a:endParaRPr lang="pl" sz="1400" b="1" dirty="0">
            <a:latin typeface="Cambria" panose="02040503050406030204" pitchFamily="18" charset="0"/>
            <a:ea typeface="Cambria" panose="02040503050406030204" pitchFamily="18" charset="0"/>
          </a:endParaRP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custT="1"/>
      <dgm:spPr/>
      <dgm:t>
        <a:bodyPr rtlCol="0"/>
        <a:lstStyle/>
        <a:p>
          <a:pPr rtl="0"/>
          <a:r>
            <a:rPr lang="pl" sz="3200" dirty="0">
              <a:latin typeface="Cambria" panose="02040503050406030204" pitchFamily="18" charset="0"/>
              <a:ea typeface="Cambria" panose="02040503050406030204" pitchFamily="18" charset="0"/>
            </a:rPr>
            <a:t>POTRAF</a:t>
          </a:r>
          <a:r>
            <a:rPr lang="pl" sz="3200" b="1" dirty="0">
              <a:solidFill>
                <a:srgbClr val="7030A0"/>
              </a:solidFill>
              <a:latin typeface="Cambria" panose="02040503050406030204" pitchFamily="18" charset="0"/>
              <a:ea typeface="Cambria" panose="02040503050406030204" pitchFamily="18" charset="0"/>
            </a:rPr>
            <a:t>IĆ</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custT="1"/>
      <dgm:spPr/>
      <dgm:t>
        <a:bodyPr rtlCol="0"/>
        <a:lstStyle/>
        <a:p>
          <a:pPr rtl="0"/>
          <a:r>
            <a:rPr lang="pl" sz="1600" b="1" dirty="0">
              <a:latin typeface="Cambria" panose="02040503050406030204" pitchFamily="18" charset="0"/>
              <a:ea typeface="Cambria" panose="02040503050406030204" pitchFamily="18" charset="0"/>
            </a:rPr>
            <a:t>W PRZESZŁOŚCI ...</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custT="1"/>
      <dgm:spPr/>
      <dgm:t>
        <a:bodyPr rtlCol="0"/>
        <a:lstStyle/>
        <a:p>
          <a:pPr rtl="0"/>
          <a:r>
            <a:rPr lang="pl" sz="2800" dirty="0">
              <a:latin typeface="Cambria" panose="02040503050406030204" pitchFamily="18" charset="0"/>
              <a:ea typeface="Cambria" panose="02040503050406030204" pitchFamily="18" charset="0"/>
            </a:rPr>
            <a:t> nie potrafi</a:t>
          </a:r>
          <a:r>
            <a:rPr lang="pl" sz="2800" b="1" dirty="0">
              <a:solidFill>
                <a:srgbClr val="7030A0"/>
              </a:solidFill>
              <a:latin typeface="Cambria" panose="02040503050406030204" pitchFamily="18" charset="0"/>
              <a:ea typeface="Cambria" panose="02040503050406030204" pitchFamily="18" charset="0"/>
            </a:rPr>
            <a:t>ono</a:t>
          </a:r>
          <a:r>
            <a:rPr lang="pl" sz="2800" dirty="0">
              <a:latin typeface="Cambria" panose="02040503050406030204" pitchFamily="18" charset="0"/>
              <a:ea typeface="Cambria" panose="02040503050406030204" pitchFamily="18" charset="0"/>
            </a:rPr>
            <a:t> wyleczyć </a:t>
          </a:r>
          <a:br>
            <a:rPr lang="pl" sz="2800" dirty="0">
              <a:latin typeface="Cambria" panose="02040503050406030204" pitchFamily="18" charset="0"/>
              <a:ea typeface="Cambria" panose="02040503050406030204" pitchFamily="18" charset="0"/>
            </a:rPr>
          </a:br>
          <a:r>
            <a:rPr lang="pl" sz="2800" dirty="0">
              <a:latin typeface="Cambria" panose="02040503050406030204" pitchFamily="18" charset="0"/>
              <a:ea typeface="Cambria" panose="02040503050406030204" pitchFamily="18" charset="0"/>
            </a:rPr>
            <a:t>wielu chorób.</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A70FD8F-0050-42E3-8B3A-6ED7CFB9852E}" type="doc">
      <dgm:prSet loTypeId="urn:microsoft.com/office/officeart/2016/7/layout/RoundedRectangleTimeline" loCatId="process" qsTypeId="urn:microsoft.com/office/officeart/2005/8/quickstyle/simple1" qsCatId="simple" csTypeId="urn:microsoft.com/office/officeart/2005/8/colors/accent1_3" csCatId="accent1" phldr="1"/>
      <dgm:spPr/>
      <dgm:t>
        <a:bodyPr rtlCol="0"/>
        <a:lstStyle/>
        <a:p>
          <a:pPr rtl="0"/>
          <a:endParaRPr lang="en-US"/>
        </a:p>
      </dgm:t>
    </dgm:pt>
    <dgm:pt modelId="{8DB5D7D5-6A1C-4ABC-8850-759A9D876047}">
      <dgm:prSet custT="1"/>
      <dgm:spPr/>
      <dgm:t>
        <a:bodyPr rtlCol="0"/>
        <a:lstStyle/>
        <a:p>
          <a:pPr rtl="0"/>
          <a:r>
            <a:rPr lang="pl" sz="1600" b="1" dirty="0">
              <a:latin typeface="Cambria" panose="02040503050406030204" pitchFamily="18" charset="0"/>
              <a:ea typeface="Cambria" panose="02040503050406030204" pitchFamily="18" charset="0"/>
            </a:rPr>
            <a:t>OBECNIE </a:t>
          </a:r>
        </a:p>
      </dgm:t>
    </dgm:pt>
    <dgm:pt modelId="{D8874F40-D7B0-41DE-BB6F-A6014FEAB2D7}" type="parTrans" cxnId="{C5202EE1-10E9-4076-9D55-9E0CF8B152AF}">
      <dgm:prSet/>
      <dgm:spPr/>
      <dgm:t>
        <a:bodyPr rtlCol="0"/>
        <a:lstStyle/>
        <a:p>
          <a:pPr rtl="0"/>
          <a:endParaRPr lang="en-US"/>
        </a:p>
      </dgm:t>
    </dgm:pt>
    <dgm:pt modelId="{BD6E0A2E-99C8-4F5A-971A-CD211D1099FF}" type="sibTrans" cxnId="{C5202EE1-10E9-4076-9D55-9E0CF8B152AF}">
      <dgm:prSet/>
      <dgm:spPr/>
      <dgm:t>
        <a:bodyPr rtlCol="0"/>
        <a:lstStyle/>
        <a:p>
          <a:pPr rtl="0"/>
          <a:endParaRPr lang="en-US"/>
        </a:p>
      </dgm:t>
    </dgm:pt>
    <dgm:pt modelId="{96262926-A67D-4E4E-9515-5EBC67F0B634}">
      <dgm:prSet custT="1"/>
      <dgm:spPr/>
      <dgm:t>
        <a:bodyPr rtlCol="0"/>
        <a:lstStyle/>
        <a:p>
          <a:pPr rtl="0"/>
          <a:r>
            <a:rPr lang="pl-PL" sz="2800" dirty="0">
              <a:latin typeface="Cambria" panose="02040503050406030204" pitchFamily="18" charset="0"/>
              <a:ea typeface="Cambria" panose="02040503050406030204" pitchFamily="18" charset="0"/>
            </a:rPr>
            <a:t>Współcześni ludzie używają wielu sztucznych, </a:t>
          </a:r>
          <a:br>
            <a:rPr lang="pl-PL" sz="2800" dirty="0">
              <a:latin typeface="Cambria" panose="02040503050406030204" pitchFamily="18" charset="0"/>
              <a:ea typeface="Cambria" panose="02040503050406030204" pitchFamily="18" charset="0"/>
            </a:rPr>
          </a:br>
          <a:r>
            <a:rPr lang="pl-PL" sz="2800" dirty="0">
              <a:latin typeface="Cambria" panose="02040503050406030204" pitchFamily="18" charset="0"/>
              <a:ea typeface="Cambria" panose="02040503050406030204" pitchFamily="18" charset="0"/>
            </a:rPr>
            <a:t>syntetycznych materiałów.</a:t>
          </a:r>
          <a:endParaRPr lang="pl" sz="2800" dirty="0">
            <a:latin typeface="Cambria" panose="02040503050406030204" pitchFamily="18" charset="0"/>
            <a:ea typeface="Cambria" panose="02040503050406030204" pitchFamily="18" charset="0"/>
          </a:endParaRPr>
        </a:p>
      </dgm:t>
    </dgm:pt>
    <dgm:pt modelId="{EC74E552-C501-4B0E-9400-E8B410F53D50}" type="parTrans" cxnId="{8C5B110A-FBC3-4CBF-BED2-413E87D4DAD5}">
      <dgm:prSet/>
      <dgm:spPr/>
      <dgm:t>
        <a:bodyPr rtlCol="0"/>
        <a:lstStyle/>
        <a:p>
          <a:pPr rtl="0"/>
          <a:endParaRPr lang="en-US"/>
        </a:p>
      </dgm:t>
    </dgm:pt>
    <dgm:pt modelId="{1DA7ACEB-F642-43C1-BCB5-F580B9B985B9}" type="sibTrans" cxnId="{8C5B110A-FBC3-4CBF-BED2-413E87D4DAD5}">
      <dgm:prSet/>
      <dgm:spPr/>
      <dgm:t>
        <a:bodyPr rtlCol="0"/>
        <a:lstStyle/>
        <a:p>
          <a:pPr rtl="0"/>
          <a:endParaRPr lang="en-US"/>
        </a:p>
      </dgm:t>
    </dgm:pt>
    <dgm:pt modelId="{C5146535-FD3D-4589-98A3-623B8DA4B8DB}">
      <dgm:prSet custT="1"/>
      <dgm:spPr/>
      <dgm:t>
        <a:bodyPr rtlCol="0"/>
        <a:lstStyle/>
        <a:p>
          <a:pPr rtl="0"/>
          <a:r>
            <a:rPr lang="pl" sz="1600" b="1" dirty="0">
              <a:latin typeface="Cambria" panose="02040503050406030204" pitchFamily="18" charset="0"/>
              <a:ea typeface="Cambria" panose="02040503050406030204" pitchFamily="18" charset="0"/>
            </a:rPr>
            <a:t>CZASOWNIK</a:t>
          </a:r>
          <a:endParaRPr lang="pl" sz="1400" b="1" dirty="0">
            <a:latin typeface="Cambria" panose="02040503050406030204" pitchFamily="18" charset="0"/>
            <a:ea typeface="Cambria" panose="02040503050406030204" pitchFamily="18" charset="0"/>
          </a:endParaRPr>
        </a:p>
      </dgm:t>
    </dgm:pt>
    <dgm:pt modelId="{20848F78-EC70-4162-96CE-CC68006930F0}" type="parTrans" cxnId="{8EBF857E-7408-4941-91E4-293B0F59EEF7}">
      <dgm:prSet/>
      <dgm:spPr/>
      <dgm:t>
        <a:bodyPr rtlCol="0"/>
        <a:lstStyle/>
        <a:p>
          <a:pPr rtl="0"/>
          <a:endParaRPr lang="en-US"/>
        </a:p>
      </dgm:t>
    </dgm:pt>
    <dgm:pt modelId="{7A3CCAF8-AC3A-401E-AEDD-44BBC1AA9C31}" type="sibTrans" cxnId="{8EBF857E-7408-4941-91E4-293B0F59EEF7}">
      <dgm:prSet/>
      <dgm:spPr/>
      <dgm:t>
        <a:bodyPr rtlCol="0"/>
        <a:lstStyle/>
        <a:p>
          <a:pPr rtl="0"/>
          <a:endParaRPr lang="en-US"/>
        </a:p>
      </dgm:t>
    </dgm:pt>
    <dgm:pt modelId="{E80CA270-6C90-4E17-ACEA-46B56AD54DD1}">
      <dgm:prSet custT="1"/>
      <dgm:spPr/>
      <dgm:t>
        <a:bodyPr rtlCol="0"/>
        <a:lstStyle/>
        <a:p>
          <a:pPr rtl="0"/>
          <a:r>
            <a:rPr lang="pl" sz="3200" dirty="0">
              <a:latin typeface="Cambria" panose="02040503050406030204" pitchFamily="18" charset="0"/>
              <a:ea typeface="Cambria" panose="02040503050406030204" pitchFamily="18" charset="0"/>
            </a:rPr>
            <a:t>UŻYW</a:t>
          </a:r>
          <a:r>
            <a:rPr lang="pl" sz="3200" b="1" dirty="0">
              <a:solidFill>
                <a:srgbClr val="7030A0"/>
              </a:solidFill>
              <a:latin typeface="Cambria" panose="02040503050406030204" pitchFamily="18" charset="0"/>
              <a:ea typeface="Cambria" panose="02040503050406030204" pitchFamily="18" charset="0"/>
            </a:rPr>
            <a:t>AĆ</a:t>
          </a:r>
          <a:r>
            <a:rPr lang="pl" sz="3200" dirty="0">
              <a:latin typeface="Cambria" panose="02040503050406030204" pitchFamily="18" charset="0"/>
              <a:ea typeface="Cambria" panose="02040503050406030204" pitchFamily="18" charset="0"/>
            </a:rPr>
            <a:t> </a:t>
          </a:r>
        </a:p>
      </dgm:t>
    </dgm:pt>
    <dgm:pt modelId="{7EEC8067-96EF-4BE0-8BE3-BA59ED78A31F}" type="parTrans" cxnId="{2DC28DF8-5C1B-4F53-A4C1-D5B63FB54BAF}">
      <dgm:prSet/>
      <dgm:spPr/>
      <dgm:t>
        <a:bodyPr rtlCol="0"/>
        <a:lstStyle/>
        <a:p>
          <a:pPr rtl="0"/>
          <a:endParaRPr lang="en-US"/>
        </a:p>
      </dgm:t>
    </dgm:pt>
    <dgm:pt modelId="{1AFE46E5-6B07-4894-8ECB-21BD7E7B8AF1}" type="sibTrans" cxnId="{2DC28DF8-5C1B-4F53-A4C1-D5B63FB54BAF}">
      <dgm:prSet/>
      <dgm:spPr/>
      <dgm:t>
        <a:bodyPr rtlCol="0"/>
        <a:lstStyle/>
        <a:p>
          <a:pPr rtl="0"/>
          <a:endParaRPr lang="en-US"/>
        </a:p>
      </dgm:t>
    </dgm:pt>
    <dgm:pt modelId="{09C152DA-7620-4852-8162-A77EC3609F3F}">
      <dgm:prSet custT="1"/>
      <dgm:spPr/>
      <dgm:t>
        <a:bodyPr rtlCol="0"/>
        <a:lstStyle/>
        <a:p>
          <a:pPr rtl="0"/>
          <a:r>
            <a:rPr lang="pl" sz="1600" b="1" dirty="0">
              <a:latin typeface="Cambria" panose="02040503050406030204" pitchFamily="18" charset="0"/>
              <a:ea typeface="Cambria" panose="02040503050406030204" pitchFamily="18" charset="0"/>
            </a:rPr>
            <a:t>W PRZESZŁOŚCI ...</a:t>
          </a:r>
        </a:p>
      </dgm:t>
    </dgm:pt>
    <dgm:pt modelId="{9F6D14C0-6C82-4CBD-8D6D-B0E117B6F2ED}" type="parTrans" cxnId="{23ECAC8B-17A4-4883-AA0E-06D66B7E788A}">
      <dgm:prSet/>
      <dgm:spPr/>
      <dgm:t>
        <a:bodyPr rtlCol="0"/>
        <a:lstStyle/>
        <a:p>
          <a:pPr rtl="0"/>
          <a:endParaRPr lang="en-US"/>
        </a:p>
      </dgm:t>
    </dgm:pt>
    <dgm:pt modelId="{0AE8D36D-0F0F-4206-AE39-0A2D73987B68}" type="sibTrans" cxnId="{23ECAC8B-17A4-4883-AA0E-06D66B7E788A}">
      <dgm:prSet/>
      <dgm:spPr/>
      <dgm:t>
        <a:bodyPr rtlCol="0"/>
        <a:lstStyle/>
        <a:p>
          <a:pPr rtl="0"/>
          <a:endParaRPr lang="en-US"/>
        </a:p>
      </dgm:t>
    </dgm:pt>
    <dgm:pt modelId="{6C8937BE-93F8-4DED-8538-1C601DAEBA66}">
      <dgm:prSet custT="1"/>
      <dgm:spPr/>
      <dgm:t>
        <a:bodyPr rtlCol="0"/>
        <a:lstStyle/>
        <a:p>
          <a:pPr rtl="0"/>
          <a:r>
            <a:rPr lang="pl" sz="2800" dirty="0">
              <a:latin typeface="Cambria" panose="02040503050406030204" pitchFamily="18" charset="0"/>
              <a:ea typeface="Cambria" panose="02040503050406030204" pitchFamily="18" charset="0"/>
            </a:rPr>
            <a:t>używ</a:t>
          </a:r>
          <a:r>
            <a:rPr lang="pl" sz="2800" b="1" dirty="0">
              <a:solidFill>
                <a:srgbClr val="7030A0"/>
              </a:solidFill>
              <a:latin typeface="Cambria" panose="02040503050406030204" pitchFamily="18" charset="0"/>
              <a:ea typeface="Cambria" panose="02040503050406030204" pitchFamily="18" charset="0"/>
            </a:rPr>
            <a:t>ano</a:t>
          </a:r>
          <a:r>
            <a:rPr lang="pl" sz="2800" dirty="0">
              <a:latin typeface="Cambria" panose="02040503050406030204" pitchFamily="18" charset="0"/>
              <a:ea typeface="Cambria" panose="02040503050406030204" pitchFamily="18" charset="0"/>
            </a:rPr>
            <a:t> tylko </a:t>
          </a:r>
          <a:br>
            <a:rPr lang="pl" sz="2800" dirty="0">
              <a:latin typeface="Cambria" panose="02040503050406030204" pitchFamily="18" charset="0"/>
              <a:ea typeface="Cambria" panose="02040503050406030204" pitchFamily="18" charset="0"/>
            </a:rPr>
          </a:br>
          <a:r>
            <a:rPr lang="pl" sz="2800" dirty="0">
              <a:latin typeface="Cambria" panose="02040503050406030204" pitchFamily="18" charset="0"/>
              <a:ea typeface="Cambria" panose="02040503050406030204" pitchFamily="18" charset="0"/>
            </a:rPr>
            <a:t>naturalnych materiałów.</a:t>
          </a:r>
        </a:p>
      </dgm:t>
    </dgm:pt>
    <dgm:pt modelId="{77D169C6-D77F-456D-B18B-D7BE016AD87A}" type="parTrans" cxnId="{FAA8D3DD-12E8-457D-9144-B037C5678347}">
      <dgm:prSet/>
      <dgm:spPr/>
      <dgm:t>
        <a:bodyPr rtlCol="0"/>
        <a:lstStyle/>
        <a:p>
          <a:pPr rtl="0"/>
          <a:endParaRPr lang="en-US"/>
        </a:p>
      </dgm:t>
    </dgm:pt>
    <dgm:pt modelId="{A97BE953-FA9D-4BA6-A92C-494DB1F3BA59}" type="sibTrans" cxnId="{FAA8D3DD-12E8-457D-9144-B037C5678347}">
      <dgm:prSet/>
      <dgm:spPr/>
      <dgm:t>
        <a:bodyPr rtlCol="0"/>
        <a:lstStyle/>
        <a:p>
          <a:pPr rtl="0"/>
          <a:endParaRPr lang="en-US"/>
        </a:p>
      </dgm:t>
    </dgm:pt>
    <dgm:pt modelId="{AB52B3CC-6563-466D-BFC3-9B6B5AFA0881}" type="pres">
      <dgm:prSet presAssocID="{6A70FD8F-0050-42E3-8B3A-6ED7CFB9852E}" presName="Name0" presStyleCnt="0">
        <dgm:presLayoutVars>
          <dgm:chMax/>
          <dgm:chPref/>
          <dgm:animLvl val="lvl"/>
        </dgm:presLayoutVars>
      </dgm:prSet>
      <dgm:spPr/>
    </dgm:pt>
    <dgm:pt modelId="{815EDF7B-AC93-4A61-87AA-CAA5D85C31A8}" type="pres">
      <dgm:prSet presAssocID="{8DB5D7D5-6A1C-4ABC-8850-759A9D876047}" presName="composite1" presStyleCnt="0"/>
      <dgm:spPr/>
    </dgm:pt>
    <dgm:pt modelId="{954381E7-0584-46DD-8108-E9BF4F2B5005}" type="pres">
      <dgm:prSet presAssocID="{8DB5D7D5-6A1C-4ABC-8850-759A9D876047}" presName="parent1" presStyleLbl="alignNode1" presStyleIdx="0" presStyleCnt="3">
        <dgm:presLayoutVars>
          <dgm:chMax val="1"/>
          <dgm:chPref val="1"/>
          <dgm:bulletEnabled val="1"/>
        </dgm:presLayoutVars>
      </dgm:prSet>
      <dgm:spPr/>
    </dgm:pt>
    <dgm:pt modelId="{5A1B764B-0DC5-47CD-BDEA-9E67799496EC}" type="pres">
      <dgm:prSet presAssocID="{8DB5D7D5-6A1C-4ABC-8850-759A9D876047}" presName="Childtext1" presStyleLbl="revTx" presStyleIdx="0" presStyleCnt="3">
        <dgm:presLayoutVars>
          <dgm:bulletEnabled val="1"/>
        </dgm:presLayoutVars>
      </dgm:prSet>
      <dgm:spPr/>
    </dgm:pt>
    <dgm:pt modelId="{122B38A3-0442-4747-820C-1F37877E2B0E}" type="pres">
      <dgm:prSet presAssocID="{8DB5D7D5-6A1C-4ABC-8850-759A9D876047}" presName="ConnectLine1" presStyleLbl="sibTrans1D1" presStyleIdx="0" presStyleCnt="3"/>
      <dgm:spPr>
        <a:noFill/>
        <a:ln w="12700" cap="rnd" cmpd="sng" algn="ctr">
          <a:solidFill>
            <a:schemeClr val="accent1">
              <a:shade val="90000"/>
              <a:hueOff val="93466"/>
              <a:satOff val="1924"/>
              <a:lumOff val="8231"/>
              <a:alphaOff val="0"/>
            </a:schemeClr>
          </a:solidFill>
          <a:prstDash val="dash"/>
        </a:ln>
        <a:effectLst/>
      </dgm:spPr>
    </dgm:pt>
    <dgm:pt modelId="{A73181F6-69BB-4A47-8277-4671A45AC8C8}" type="pres">
      <dgm:prSet presAssocID="{8DB5D7D5-6A1C-4ABC-8850-759A9D876047}" presName="ConnectLineEnd1" presStyleLbl="lnNode1" presStyleIdx="0" presStyleCnt="3"/>
      <dgm:spPr/>
    </dgm:pt>
    <dgm:pt modelId="{6E76EADA-5F61-4A59-B2F8-FA10112079FC}" type="pres">
      <dgm:prSet presAssocID="{8DB5D7D5-6A1C-4ABC-8850-759A9D876047}" presName="EmptyPane1" presStyleCnt="0"/>
      <dgm:spPr/>
    </dgm:pt>
    <dgm:pt modelId="{A8189248-0785-43F1-844C-4DE92841F254}" type="pres">
      <dgm:prSet presAssocID="{BD6E0A2E-99C8-4F5A-971A-CD211D1099FF}" presName="spaceBetweenRectangles1" presStyleCnt="0"/>
      <dgm:spPr/>
    </dgm:pt>
    <dgm:pt modelId="{218D9CD7-D48D-464C-9A1C-0F322EC540B3}" type="pres">
      <dgm:prSet presAssocID="{C5146535-FD3D-4589-98A3-623B8DA4B8DB}" presName="composite1" presStyleCnt="0"/>
      <dgm:spPr/>
    </dgm:pt>
    <dgm:pt modelId="{30804A27-188E-4A17-8FFE-97BCCA0597B8}" type="pres">
      <dgm:prSet presAssocID="{C5146535-FD3D-4589-98A3-623B8DA4B8DB}" presName="parent1" presStyleLbl="alignNode1" presStyleIdx="1" presStyleCnt="3">
        <dgm:presLayoutVars>
          <dgm:chMax val="1"/>
          <dgm:chPref val="1"/>
          <dgm:bulletEnabled val="1"/>
        </dgm:presLayoutVars>
      </dgm:prSet>
      <dgm:spPr/>
    </dgm:pt>
    <dgm:pt modelId="{DF65791B-462E-4589-B98D-F60587330CA8}" type="pres">
      <dgm:prSet presAssocID="{C5146535-FD3D-4589-98A3-623B8DA4B8DB}" presName="Childtext1" presStyleLbl="revTx" presStyleIdx="1" presStyleCnt="3">
        <dgm:presLayoutVars>
          <dgm:bulletEnabled val="1"/>
        </dgm:presLayoutVars>
      </dgm:prSet>
      <dgm:spPr/>
    </dgm:pt>
    <dgm:pt modelId="{DBA410EB-5F61-4F46-92D9-C5B0AA59EE15}" type="pres">
      <dgm:prSet presAssocID="{C5146535-FD3D-4589-98A3-623B8DA4B8DB}" presName="ConnectLine1" presStyleLbl="sibTrans1D1" presStyleIdx="1" presStyleCnt="3"/>
      <dgm:spPr>
        <a:noFill/>
        <a:ln w="12700" cap="rnd" cmpd="sng" algn="ctr">
          <a:solidFill>
            <a:schemeClr val="accent1">
              <a:shade val="90000"/>
              <a:hueOff val="140199"/>
              <a:satOff val="2886"/>
              <a:lumOff val="12346"/>
              <a:alphaOff val="0"/>
            </a:schemeClr>
          </a:solidFill>
          <a:prstDash val="dash"/>
        </a:ln>
        <a:effectLst/>
      </dgm:spPr>
    </dgm:pt>
    <dgm:pt modelId="{E1220EDB-B75C-43A5-B862-97E4C09130A7}" type="pres">
      <dgm:prSet presAssocID="{C5146535-FD3D-4589-98A3-623B8DA4B8DB}" presName="ConnectLineEnd1" presStyleLbl="lnNode1" presStyleIdx="1" presStyleCnt="3"/>
      <dgm:spPr/>
    </dgm:pt>
    <dgm:pt modelId="{D8849157-215F-4E70-9735-315E97B5AC5C}" type="pres">
      <dgm:prSet presAssocID="{C5146535-FD3D-4589-98A3-623B8DA4B8DB}" presName="EmptyPane1" presStyleCnt="0"/>
      <dgm:spPr/>
    </dgm:pt>
    <dgm:pt modelId="{7C467054-22FE-4C18-9934-29D7168DFF63}" type="pres">
      <dgm:prSet presAssocID="{7A3CCAF8-AC3A-401E-AEDD-44BBC1AA9C31}" presName="spaceBetweenRectangles1" presStyleCnt="0"/>
      <dgm:spPr/>
    </dgm:pt>
    <dgm:pt modelId="{3E3E944D-A6EC-4962-9AC1-C585A4F97BDA}" type="pres">
      <dgm:prSet presAssocID="{09C152DA-7620-4852-8162-A77EC3609F3F}" presName="composite1" presStyleCnt="0"/>
      <dgm:spPr/>
    </dgm:pt>
    <dgm:pt modelId="{566B79CB-1A41-4F5C-BF91-58D94BF93913}" type="pres">
      <dgm:prSet presAssocID="{09C152DA-7620-4852-8162-A77EC3609F3F}" presName="parent1" presStyleLbl="alignNode1" presStyleIdx="2" presStyleCnt="3">
        <dgm:presLayoutVars>
          <dgm:chMax val="1"/>
          <dgm:chPref val="1"/>
          <dgm:bulletEnabled val="1"/>
        </dgm:presLayoutVars>
      </dgm:prSet>
      <dgm:spPr/>
    </dgm:pt>
    <dgm:pt modelId="{B4723E2A-4FF1-452A-BD25-8EC364F15A6F}" type="pres">
      <dgm:prSet presAssocID="{09C152DA-7620-4852-8162-A77EC3609F3F}" presName="Childtext1" presStyleLbl="revTx" presStyleIdx="2" presStyleCnt="3">
        <dgm:presLayoutVars>
          <dgm:bulletEnabled val="1"/>
        </dgm:presLayoutVars>
      </dgm:prSet>
      <dgm:spPr/>
    </dgm:pt>
    <dgm:pt modelId="{440E9361-37D2-4157-AF38-7B49AD23708B}" type="pres">
      <dgm:prSet presAssocID="{09C152DA-7620-4852-8162-A77EC3609F3F}" presName="ConnectLine1" presStyleLbl="sibTrans1D1" presStyleIdx="2" presStyleCnt="3"/>
      <dgm:spPr>
        <a:noFill/>
        <a:ln w="12700" cap="rnd" cmpd="sng" algn="ctr">
          <a:solidFill>
            <a:schemeClr val="accent1">
              <a:shade val="90000"/>
              <a:hueOff val="186931"/>
              <a:satOff val="3848"/>
              <a:lumOff val="16461"/>
              <a:alphaOff val="0"/>
            </a:schemeClr>
          </a:solidFill>
          <a:prstDash val="dash"/>
        </a:ln>
        <a:effectLst/>
      </dgm:spPr>
    </dgm:pt>
    <dgm:pt modelId="{C45E7B63-1C71-483E-A3A8-705CE86D4D8E}" type="pres">
      <dgm:prSet presAssocID="{09C152DA-7620-4852-8162-A77EC3609F3F}" presName="ConnectLineEnd1" presStyleLbl="lnNode1" presStyleIdx="2" presStyleCnt="3"/>
      <dgm:spPr/>
    </dgm:pt>
    <dgm:pt modelId="{4174F691-D9D3-451C-9893-D177DC3AED58}" type="pres">
      <dgm:prSet presAssocID="{09C152DA-7620-4852-8162-A77EC3609F3F}" presName="EmptyPane1" presStyleCnt="0"/>
      <dgm:spPr/>
    </dgm:pt>
  </dgm:ptLst>
  <dgm:cxnLst>
    <dgm:cxn modelId="{5C25BB02-FA66-40A4-9DA6-9E1CAE3A8D4E}" type="presOf" srcId="{C5146535-FD3D-4589-98A3-623B8DA4B8DB}" destId="{30804A27-188E-4A17-8FFE-97BCCA0597B8}" srcOrd="0" destOrd="0" presId="urn:microsoft.com/office/officeart/2016/7/layout/RoundedRectangleTimeline"/>
    <dgm:cxn modelId="{8C5B110A-FBC3-4CBF-BED2-413E87D4DAD5}" srcId="{8DB5D7D5-6A1C-4ABC-8850-759A9D876047}" destId="{96262926-A67D-4E4E-9515-5EBC67F0B634}" srcOrd="0" destOrd="0" parTransId="{EC74E552-C501-4B0E-9400-E8B410F53D50}" sibTransId="{1DA7ACEB-F642-43C1-BCB5-F580B9B985B9}"/>
    <dgm:cxn modelId="{84C67813-55CE-4EBC-9032-03BD847DC17E}" type="presOf" srcId="{6A70FD8F-0050-42E3-8B3A-6ED7CFB9852E}" destId="{AB52B3CC-6563-466D-BFC3-9B6B5AFA0881}" srcOrd="0" destOrd="0" presId="urn:microsoft.com/office/officeart/2016/7/layout/RoundedRectangleTimeline"/>
    <dgm:cxn modelId="{22ECA226-C4EA-44F1-BCB5-77F78841DA6F}" type="presOf" srcId="{09C152DA-7620-4852-8162-A77EC3609F3F}" destId="{566B79CB-1A41-4F5C-BF91-58D94BF93913}" srcOrd="0" destOrd="0" presId="urn:microsoft.com/office/officeart/2016/7/layout/RoundedRectangleTimeline"/>
    <dgm:cxn modelId="{E2BBA750-A5E4-4F50-BE16-016934379F81}" type="presOf" srcId="{6C8937BE-93F8-4DED-8538-1C601DAEBA66}" destId="{B4723E2A-4FF1-452A-BD25-8EC364F15A6F}" srcOrd="0" destOrd="0" presId="urn:microsoft.com/office/officeart/2016/7/layout/RoundedRectangleTimeline"/>
    <dgm:cxn modelId="{F9B2D375-40BE-4E5D-AA88-61805FBFF819}" type="presOf" srcId="{8DB5D7D5-6A1C-4ABC-8850-759A9D876047}" destId="{954381E7-0584-46DD-8108-E9BF4F2B5005}" srcOrd="0" destOrd="0" presId="urn:microsoft.com/office/officeart/2016/7/layout/RoundedRectangleTimeline"/>
    <dgm:cxn modelId="{8EBF857E-7408-4941-91E4-293B0F59EEF7}" srcId="{6A70FD8F-0050-42E3-8B3A-6ED7CFB9852E}" destId="{C5146535-FD3D-4589-98A3-623B8DA4B8DB}" srcOrd="1" destOrd="0" parTransId="{20848F78-EC70-4162-96CE-CC68006930F0}" sibTransId="{7A3CCAF8-AC3A-401E-AEDD-44BBC1AA9C31}"/>
    <dgm:cxn modelId="{23ECAC8B-17A4-4883-AA0E-06D66B7E788A}" srcId="{6A70FD8F-0050-42E3-8B3A-6ED7CFB9852E}" destId="{09C152DA-7620-4852-8162-A77EC3609F3F}" srcOrd="2" destOrd="0" parTransId="{9F6D14C0-6C82-4CBD-8D6D-B0E117B6F2ED}" sibTransId="{0AE8D36D-0F0F-4206-AE39-0A2D73987B68}"/>
    <dgm:cxn modelId="{F9540599-A193-456C-A9A9-8962E3855B0B}" type="presOf" srcId="{96262926-A67D-4E4E-9515-5EBC67F0B634}" destId="{5A1B764B-0DC5-47CD-BDEA-9E67799496EC}" srcOrd="0" destOrd="0" presId="urn:microsoft.com/office/officeart/2016/7/layout/RoundedRectangleTimeline"/>
    <dgm:cxn modelId="{E13585A2-54F2-486A-B317-F4D6AF7E83B9}" type="presOf" srcId="{E80CA270-6C90-4E17-ACEA-46B56AD54DD1}" destId="{DF65791B-462E-4589-B98D-F60587330CA8}" srcOrd="0" destOrd="0" presId="urn:microsoft.com/office/officeart/2016/7/layout/RoundedRectangleTimeline"/>
    <dgm:cxn modelId="{FAA8D3DD-12E8-457D-9144-B037C5678347}" srcId="{09C152DA-7620-4852-8162-A77EC3609F3F}" destId="{6C8937BE-93F8-4DED-8538-1C601DAEBA66}" srcOrd="0" destOrd="0" parTransId="{77D169C6-D77F-456D-B18B-D7BE016AD87A}" sibTransId="{A97BE953-FA9D-4BA6-A92C-494DB1F3BA59}"/>
    <dgm:cxn modelId="{C5202EE1-10E9-4076-9D55-9E0CF8B152AF}" srcId="{6A70FD8F-0050-42E3-8B3A-6ED7CFB9852E}" destId="{8DB5D7D5-6A1C-4ABC-8850-759A9D876047}" srcOrd="0" destOrd="0" parTransId="{D8874F40-D7B0-41DE-BB6F-A6014FEAB2D7}" sibTransId="{BD6E0A2E-99C8-4F5A-971A-CD211D1099FF}"/>
    <dgm:cxn modelId="{2DC28DF8-5C1B-4F53-A4C1-D5B63FB54BAF}" srcId="{C5146535-FD3D-4589-98A3-623B8DA4B8DB}" destId="{E80CA270-6C90-4E17-ACEA-46B56AD54DD1}" srcOrd="0" destOrd="0" parTransId="{7EEC8067-96EF-4BE0-8BE3-BA59ED78A31F}" sibTransId="{1AFE46E5-6B07-4894-8ECB-21BD7E7B8AF1}"/>
    <dgm:cxn modelId="{76459B4A-BC95-4631-A3CC-1410E80D5DFD}" type="presParOf" srcId="{AB52B3CC-6563-466D-BFC3-9B6B5AFA0881}" destId="{815EDF7B-AC93-4A61-87AA-CAA5D85C31A8}" srcOrd="0" destOrd="0" presId="urn:microsoft.com/office/officeart/2016/7/layout/RoundedRectangleTimeline"/>
    <dgm:cxn modelId="{4238FA88-CE43-4680-BFB0-73DED5612698}" type="presParOf" srcId="{815EDF7B-AC93-4A61-87AA-CAA5D85C31A8}" destId="{954381E7-0584-46DD-8108-E9BF4F2B5005}" srcOrd="0" destOrd="0" presId="urn:microsoft.com/office/officeart/2016/7/layout/RoundedRectangleTimeline"/>
    <dgm:cxn modelId="{6497CE05-0893-4952-B18A-28D71D90B841}" type="presParOf" srcId="{815EDF7B-AC93-4A61-87AA-CAA5D85C31A8}" destId="{5A1B764B-0DC5-47CD-BDEA-9E67799496EC}" srcOrd="1" destOrd="0" presId="urn:microsoft.com/office/officeart/2016/7/layout/RoundedRectangleTimeline"/>
    <dgm:cxn modelId="{CB8BA570-C0D4-4400-BED8-C9BC961A6553}" type="presParOf" srcId="{815EDF7B-AC93-4A61-87AA-CAA5D85C31A8}" destId="{122B38A3-0442-4747-820C-1F37877E2B0E}" srcOrd="2" destOrd="0" presId="urn:microsoft.com/office/officeart/2016/7/layout/RoundedRectangleTimeline"/>
    <dgm:cxn modelId="{82FC1E36-99F3-4E1F-8BD1-229D77A82EB1}" type="presParOf" srcId="{815EDF7B-AC93-4A61-87AA-CAA5D85C31A8}" destId="{A73181F6-69BB-4A47-8277-4671A45AC8C8}" srcOrd="3" destOrd="0" presId="urn:microsoft.com/office/officeart/2016/7/layout/RoundedRectangleTimeline"/>
    <dgm:cxn modelId="{7EAD7967-836C-4AB6-AAA2-ED2EF3F29E78}" type="presParOf" srcId="{815EDF7B-AC93-4A61-87AA-CAA5D85C31A8}" destId="{6E76EADA-5F61-4A59-B2F8-FA10112079FC}" srcOrd="4" destOrd="0" presId="urn:microsoft.com/office/officeart/2016/7/layout/RoundedRectangleTimeline"/>
    <dgm:cxn modelId="{3783DE09-7B3D-423E-960C-ED9DB81E314E}" type="presParOf" srcId="{AB52B3CC-6563-466D-BFC3-9B6B5AFA0881}" destId="{A8189248-0785-43F1-844C-4DE92841F254}" srcOrd="1" destOrd="0" presId="urn:microsoft.com/office/officeart/2016/7/layout/RoundedRectangleTimeline"/>
    <dgm:cxn modelId="{38B07C9C-D21D-4E2B-A78B-C30877B2689A}" type="presParOf" srcId="{AB52B3CC-6563-466D-BFC3-9B6B5AFA0881}" destId="{218D9CD7-D48D-464C-9A1C-0F322EC540B3}" srcOrd="2" destOrd="0" presId="urn:microsoft.com/office/officeart/2016/7/layout/RoundedRectangleTimeline"/>
    <dgm:cxn modelId="{E6790483-7B9E-44FB-9EAE-A282A4B9AB73}" type="presParOf" srcId="{218D9CD7-D48D-464C-9A1C-0F322EC540B3}" destId="{30804A27-188E-4A17-8FFE-97BCCA0597B8}" srcOrd="0" destOrd="0" presId="urn:microsoft.com/office/officeart/2016/7/layout/RoundedRectangleTimeline"/>
    <dgm:cxn modelId="{B31BDB48-FB8E-47F4-8F76-B90009D28A96}" type="presParOf" srcId="{218D9CD7-D48D-464C-9A1C-0F322EC540B3}" destId="{DF65791B-462E-4589-B98D-F60587330CA8}" srcOrd="1" destOrd="0" presId="urn:microsoft.com/office/officeart/2016/7/layout/RoundedRectangleTimeline"/>
    <dgm:cxn modelId="{517AE913-68B2-41AC-BE20-5D4195845D6F}" type="presParOf" srcId="{218D9CD7-D48D-464C-9A1C-0F322EC540B3}" destId="{DBA410EB-5F61-4F46-92D9-C5B0AA59EE15}" srcOrd="2" destOrd="0" presId="urn:microsoft.com/office/officeart/2016/7/layout/RoundedRectangleTimeline"/>
    <dgm:cxn modelId="{0F089045-7542-47F1-8B17-68354869406A}" type="presParOf" srcId="{218D9CD7-D48D-464C-9A1C-0F322EC540B3}" destId="{E1220EDB-B75C-43A5-B862-97E4C09130A7}" srcOrd="3" destOrd="0" presId="urn:microsoft.com/office/officeart/2016/7/layout/RoundedRectangleTimeline"/>
    <dgm:cxn modelId="{79B44ECC-99D2-49DD-9DEE-58B1D2AE6C6C}" type="presParOf" srcId="{218D9CD7-D48D-464C-9A1C-0F322EC540B3}" destId="{D8849157-215F-4E70-9735-315E97B5AC5C}" srcOrd="4" destOrd="0" presId="urn:microsoft.com/office/officeart/2016/7/layout/RoundedRectangleTimeline"/>
    <dgm:cxn modelId="{6930EC12-FB60-44F8-973F-19AC06AA90BB}" type="presParOf" srcId="{AB52B3CC-6563-466D-BFC3-9B6B5AFA0881}" destId="{7C467054-22FE-4C18-9934-29D7168DFF63}" srcOrd="3" destOrd="0" presId="urn:microsoft.com/office/officeart/2016/7/layout/RoundedRectangleTimeline"/>
    <dgm:cxn modelId="{1F4A4777-E935-453F-A5B9-015C6946FC6A}" type="presParOf" srcId="{AB52B3CC-6563-466D-BFC3-9B6B5AFA0881}" destId="{3E3E944D-A6EC-4962-9AC1-C585A4F97BDA}" srcOrd="4" destOrd="0" presId="urn:microsoft.com/office/officeart/2016/7/layout/RoundedRectangleTimeline"/>
    <dgm:cxn modelId="{94AC8B5D-A9B9-4EF3-AD1C-6024606B5BF8}" type="presParOf" srcId="{3E3E944D-A6EC-4962-9AC1-C585A4F97BDA}" destId="{566B79CB-1A41-4F5C-BF91-58D94BF93913}" srcOrd="0" destOrd="0" presId="urn:microsoft.com/office/officeart/2016/7/layout/RoundedRectangleTimeline"/>
    <dgm:cxn modelId="{A151554E-10B3-429A-9E0D-D40262ED6857}" type="presParOf" srcId="{3E3E944D-A6EC-4962-9AC1-C585A4F97BDA}" destId="{B4723E2A-4FF1-452A-BD25-8EC364F15A6F}" srcOrd="1" destOrd="0" presId="urn:microsoft.com/office/officeart/2016/7/layout/RoundedRectangleTimeline"/>
    <dgm:cxn modelId="{329635D9-081F-4DC9-88AA-E074B7400415}" type="presParOf" srcId="{3E3E944D-A6EC-4962-9AC1-C585A4F97BDA}" destId="{440E9361-37D2-4157-AF38-7B49AD23708B}" srcOrd="2" destOrd="0" presId="urn:microsoft.com/office/officeart/2016/7/layout/RoundedRectangleTimeline"/>
    <dgm:cxn modelId="{0F0D3AEA-9F0C-400E-A955-6CD1F474B6A4}" type="presParOf" srcId="{3E3E944D-A6EC-4962-9AC1-C585A4F97BDA}" destId="{C45E7B63-1C71-483E-A3A8-705CE86D4D8E}" srcOrd="3" destOrd="0" presId="urn:microsoft.com/office/officeart/2016/7/layout/RoundedRectangleTimeline"/>
    <dgm:cxn modelId="{91F0BE33-39D4-4457-A5CC-3F1682DB166D}" type="presParOf" srcId="{3E3E944D-A6EC-4962-9AC1-C585A4F97BDA}" destId="{4174F691-D9D3-451C-9893-D177DC3AED58}" srcOrd="4" destOrd="0" presId="urn:microsoft.com/office/officeart/2016/7/layout/RoundedRectangleTimeline"/>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OBECNIE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PL" sz="2800" kern="1200" dirty="0">
              <a:latin typeface="Cambria" panose="02040503050406030204" pitchFamily="18" charset="0"/>
              <a:ea typeface="Cambria" panose="02040503050406030204" pitchFamily="18" charset="0"/>
            </a:rPr>
            <a:t>Współcześni ludzie podróżują samochodami lub samolotami.</a:t>
          </a:r>
          <a:r>
            <a:rPr lang="pl" sz="2800" kern="1200" dirty="0">
              <a:latin typeface="Cambria" panose="02040503050406030204" pitchFamily="18" charset="0"/>
              <a:ea typeface="Cambria" panose="02040503050406030204" pitchFamily="18" charset="0"/>
            </a:rPr>
            <a:t> </a:t>
          </a:r>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CZASOWNIK</a:t>
          </a:r>
          <a:endParaRPr lang="pl" sz="1400" b="1" kern="1200" dirty="0">
            <a:latin typeface="Cambria" panose="02040503050406030204" pitchFamily="18" charset="0"/>
            <a:ea typeface="Cambria" panose="02040503050406030204" pitchFamily="18" charset="0"/>
          </a:endParaRP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0" numCol="1" spcCol="1270" rtlCol="0" anchor="t" anchorCtr="1">
          <a:noAutofit/>
        </a:bodyPr>
        <a:lstStyle/>
        <a:p>
          <a:pPr marL="0" lvl="0" indent="0" algn="ctr" defTabSz="1422400" rtl="0">
            <a:lnSpc>
              <a:spcPct val="90000"/>
            </a:lnSpc>
            <a:spcBef>
              <a:spcPct val="0"/>
            </a:spcBef>
            <a:spcAft>
              <a:spcPct val="35000"/>
            </a:spcAft>
            <a:buNone/>
          </a:pPr>
          <a:r>
            <a:rPr lang="pl" sz="3200" kern="1200" dirty="0">
              <a:latin typeface="Cambria" panose="02040503050406030204" pitchFamily="18" charset="0"/>
              <a:ea typeface="Cambria" panose="02040503050406030204" pitchFamily="18" charset="0"/>
            </a:rPr>
            <a:t>PODRÓŻOW</a:t>
          </a:r>
          <a:r>
            <a:rPr lang="pl" sz="3200" b="1" kern="1200" dirty="0">
              <a:solidFill>
                <a:srgbClr val="7030A0"/>
              </a:solidFill>
              <a:latin typeface="Cambria" panose="02040503050406030204" pitchFamily="18" charset="0"/>
              <a:ea typeface="Cambria" panose="02040503050406030204" pitchFamily="18" charset="0"/>
            </a:rPr>
            <a:t>AĆ</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W PRZESZŁOŚCI ...</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 sz="2800" kern="1200" dirty="0">
              <a:latin typeface="Cambria" panose="02040503050406030204" pitchFamily="18" charset="0"/>
              <a:ea typeface="Cambria" panose="02040503050406030204" pitchFamily="18" charset="0"/>
            </a:rPr>
            <a:t>podróżow</a:t>
          </a:r>
          <a:r>
            <a:rPr lang="pl" sz="2800" b="1" kern="1200" dirty="0">
              <a:solidFill>
                <a:srgbClr val="7030A0"/>
              </a:solidFill>
              <a:latin typeface="Cambria" panose="02040503050406030204" pitchFamily="18" charset="0"/>
              <a:ea typeface="Cambria" panose="02040503050406030204" pitchFamily="18" charset="0"/>
            </a:rPr>
            <a:t>ano</a:t>
          </a:r>
          <a:r>
            <a:rPr lang="pl" sz="2800" kern="1200" dirty="0">
              <a:latin typeface="Cambria" panose="02040503050406030204" pitchFamily="18" charset="0"/>
              <a:ea typeface="Cambria" panose="02040503050406030204" pitchFamily="18" charset="0"/>
            </a:rPr>
            <a:t> konno lub pieszo. </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OBECNIE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PL" sz="2800" kern="1200" dirty="0">
              <a:latin typeface="Cambria" panose="02040503050406030204" pitchFamily="18" charset="0"/>
              <a:ea typeface="Cambria" panose="02040503050406030204" pitchFamily="18" charset="0"/>
            </a:rPr>
            <a:t>Współcześni ludzie noszą </a:t>
          </a:r>
          <a:br>
            <a:rPr lang="pl-PL" sz="2800" kern="1200" dirty="0">
              <a:latin typeface="Cambria" panose="02040503050406030204" pitchFamily="18" charset="0"/>
              <a:ea typeface="Cambria" panose="02040503050406030204" pitchFamily="18" charset="0"/>
            </a:rPr>
          </a:br>
          <a:r>
            <a:rPr lang="pl-PL" sz="2800" kern="1200" dirty="0">
              <a:latin typeface="Cambria" panose="02040503050406030204" pitchFamily="18" charset="0"/>
              <a:ea typeface="Cambria" panose="02040503050406030204" pitchFamily="18" charset="0"/>
            </a:rPr>
            <a:t>raczej podobne ubrania </a:t>
          </a:r>
          <a:br>
            <a:rPr lang="pl-PL" sz="2800" kern="1200" dirty="0">
              <a:latin typeface="Cambria" panose="02040503050406030204" pitchFamily="18" charset="0"/>
              <a:ea typeface="Cambria" panose="02040503050406030204" pitchFamily="18" charset="0"/>
            </a:rPr>
          </a:br>
          <a:r>
            <a:rPr lang="pl-PL" sz="2800" kern="1200" dirty="0">
              <a:latin typeface="Cambria" panose="02040503050406030204" pitchFamily="18" charset="0"/>
              <a:ea typeface="Cambria" panose="02040503050406030204" pitchFamily="18" charset="0"/>
            </a:rPr>
            <a:t>(np. dżinsy i T-shirty).</a:t>
          </a:r>
          <a:endParaRPr lang="pl" sz="2800" kern="1200" dirty="0">
            <a:latin typeface="Cambria" panose="02040503050406030204" pitchFamily="18" charset="0"/>
            <a:ea typeface="Cambria" panose="02040503050406030204" pitchFamily="18" charset="0"/>
          </a:endParaRPr>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CZASOWNIK</a:t>
          </a:r>
          <a:endParaRPr lang="pl" sz="1400" b="1" kern="1200" dirty="0">
            <a:latin typeface="Cambria" panose="02040503050406030204" pitchFamily="18" charset="0"/>
            <a:ea typeface="Cambria" panose="02040503050406030204" pitchFamily="18" charset="0"/>
          </a:endParaRP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0" numCol="1" spcCol="1270" rtlCol="0" anchor="t" anchorCtr="1">
          <a:noAutofit/>
        </a:bodyPr>
        <a:lstStyle/>
        <a:p>
          <a:pPr marL="0" lvl="0" indent="0" algn="ctr" defTabSz="1422400" rtl="0">
            <a:lnSpc>
              <a:spcPct val="90000"/>
            </a:lnSpc>
            <a:spcBef>
              <a:spcPct val="0"/>
            </a:spcBef>
            <a:spcAft>
              <a:spcPct val="35000"/>
            </a:spcAft>
            <a:buNone/>
          </a:pPr>
          <a:r>
            <a:rPr lang="pl" sz="3200" kern="1200" dirty="0">
              <a:latin typeface="Cambria" panose="02040503050406030204" pitchFamily="18" charset="0"/>
              <a:ea typeface="Cambria" panose="02040503050406030204" pitchFamily="18" charset="0"/>
            </a:rPr>
            <a:t>NOS</a:t>
          </a:r>
          <a:r>
            <a:rPr lang="pl" sz="3200" b="1" kern="1200" dirty="0">
              <a:solidFill>
                <a:srgbClr val="7030A0"/>
              </a:solidFill>
              <a:latin typeface="Cambria" panose="02040503050406030204" pitchFamily="18" charset="0"/>
              <a:ea typeface="Cambria" panose="02040503050406030204" pitchFamily="18" charset="0"/>
            </a:rPr>
            <a:t>IĆ</a:t>
          </a:r>
          <a:endParaRPr lang="pl" sz="3200" kern="1200" dirty="0">
            <a:latin typeface="Cambria" panose="02040503050406030204" pitchFamily="18" charset="0"/>
            <a:ea typeface="Cambria" panose="02040503050406030204" pitchFamily="18" charset="0"/>
          </a:endParaRP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W PRZESZŁOŚCI ...</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 sz="2800" kern="1200" dirty="0">
              <a:latin typeface="Cambria" panose="02040503050406030204" pitchFamily="18" charset="0"/>
              <a:ea typeface="Cambria" panose="02040503050406030204" pitchFamily="18" charset="0"/>
            </a:rPr>
            <a:t>nosz</a:t>
          </a:r>
          <a:r>
            <a:rPr lang="pl" sz="2800" b="1" kern="1200" dirty="0">
              <a:solidFill>
                <a:srgbClr val="7030A0"/>
              </a:solidFill>
              <a:latin typeface="Cambria" panose="02040503050406030204" pitchFamily="18" charset="0"/>
              <a:ea typeface="Cambria" panose="02040503050406030204" pitchFamily="18" charset="0"/>
            </a:rPr>
            <a:t>ono</a:t>
          </a:r>
          <a:r>
            <a:rPr lang="pl" sz="2800" kern="1200" dirty="0">
              <a:latin typeface="Cambria" panose="02040503050406030204" pitchFamily="18" charset="0"/>
              <a:ea typeface="Cambria" panose="02040503050406030204" pitchFamily="18" charset="0"/>
            </a:rPr>
            <a:t> różne ubrania </a:t>
          </a:r>
          <a:br>
            <a:rPr lang="pl" sz="2800" kern="1200" dirty="0">
              <a:latin typeface="Cambria" panose="02040503050406030204" pitchFamily="18" charset="0"/>
              <a:ea typeface="Cambria" panose="02040503050406030204" pitchFamily="18" charset="0"/>
            </a:rPr>
          </a:br>
          <a:r>
            <a:rPr lang="pl" sz="2800" kern="1200" dirty="0">
              <a:latin typeface="Cambria" panose="02040503050406030204" pitchFamily="18" charset="0"/>
              <a:ea typeface="Cambria" panose="02040503050406030204" pitchFamily="18" charset="0"/>
            </a:rPr>
            <a:t>w zależności od regionu </a:t>
          </a:r>
          <a:br>
            <a:rPr lang="pl" sz="2800" kern="1200" dirty="0">
              <a:latin typeface="Cambria" panose="02040503050406030204" pitchFamily="18" charset="0"/>
              <a:ea typeface="Cambria" panose="02040503050406030204" pitchFamily="18" charset="0"/>
            </a:rPr>
          </a:br>
          <a:r>
            <a:rPr lang="pl" sz="2800" kern="1200" dirty="0">
              <a:latin typeface="Cambria" panose="02040503050406030204" pitchFamily="18" charset="0"/>
              <a:ea typeface="Cambria" panose="02040503050406030204" pitchFamily="18" charset="0"/>
            </a:rPr>
            <a:t>oraz statusu społecznego.</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OBECNIE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PL" sz="2800" kern="1200" dirty="0">
              <a:latin typeface="Cambria" panose="02040503050406030204" pitchFamily="18" charset="0"/>
              <a:ea typeface="Cambria" panose="02040503050406030204" pitchFamily="18" charset="0"/>
            </a:rPr>
            <a:t>Współcześni ludzie </a:t>
          </a:r>
          <a:br>
            <a:rPr lang="pl-PL" sz="2800" kern="1200" dirty="0">
              <a:latin typeface="Cambria" panose="02040503050406030204" pitchFamily="18" charset="0"/>
              <a:ea typeface="Cambria" panose="02040503050406030204" pitchFamily="18" charset="0"/>
            </a:rPr>
          </a:br>
          <a:r>
            <a:rPr lang="pl-PL" sz="2800" kern="1200" dirty="0">
              <a:latin typeface="Cambria" panose="02040503050406030204" pitchFamily="18" charset="0"/>
              <a:ea typeface="Cambria" panose="02040503050406030204" pitchFamily="18" charset="0"/>
            </a:rPr>
            <a:t>komunikują się na odległość</a:t>
          </a:r>
          <a:br>
            <a:rPr lang="pl-PL" sz="2800" kern="1200" dirty="0">
              <a:latin typeface="Cambria" panose="02040503050406030204" pitchFamily="18" charset="0"/>
              <a:ea typeface="Cambria" panose="02040503050406030204" pitchFamily="18" charset="0"/>
            </a:rPr>
          </a:br>
          <a:r>
            <a:rPr lang="pl-PL" sz="2800" kern="1200" dirty="0">
              <a:latin typeface="Cambria" panose="02040503050406030204" pitchFamily="18" charset="0"/>
              <a:ea typeface="Cambria" panose="02040503050406030204" pitchFamily="18" charset="0"/>
            </a:rPr>
            <a:t>za pomocą telefonu i Internetu.</a:t>
          </a:r>
          <a:r>
            <a:rPr lang="pl" sz="2800" kern="1200" dirty="0">
              <a:latin typeface="Cambria" panose="02040503050406030204" pitchFamily="18" charset="0"/>
              <a:ea typeface="Cambria" panose="02040503050406030204" pitchFamily="18" charset="0"/>
            </a:rPr>
            <a:t> </a:t>
          </a:r>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CZASOWNIK</a:t>
          </a:r>
          <a:endParaRPr lang="pl" sz="1400" b="1" kern="1200" dirty="0">
            <a:latin typeface="Cambria" panose="02040503050406030204" pitchFamily="18" charset="0"/>
            <a:ea typeface="Cambria" panose="02040503050406030204" pitchFamily="18" charset="0"/>
          </a:endParaRP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0" numCol="1" spcCol="1270" rtlCol="0" anchor="t" anchorCtr="1">
          <a:noAutofit/>
        </a:bodyPr>
        <a:lstStyle/>
        <a:p>
          <a:pPr marL="0" lvl="0" indent="0" algn="ctr" defTabSz="1422400" rtl="0">
            <a:lnSpc>
              <a:spcPct val="90000"/>
            </a:lnSpc>
            <a:spcBef>
              <a:spcPct val="0"/>
            </a:spcBef>
            <a:spcAft>
              <a:spcPct val="35000"/>
            </a:spcAft>
            <a:buNone/>
          </a:pPr>
          <a:r>
            <a:rPr lang="pl" sz="3200" kern="1200" dirty="0">
              <a:latin typeface="Cambria" panose="02040503050406030204" pitchFamily="18" charset="0"/>
              <a:ea typeface="Cambria" panose="02040503050406030204" pitchFamily="18" charset="0"/>
            </a:rPr>
            <a:t>KOMUNIKOW</a:t>
          </a:r>
          <a:r>
            <a:rPr lang="pl" sz="3200" b="1" kern="1200" dirty="0">
              <a:solidFill>
                <a:srgbClr val="7030A0"/>
              </a:solidFill>
              <a:latin typeface="Cambria" panose="02040503050406030204" pitchFamily="18" charset="0"/>
              <a:ea typeface="Cambria" panose="02040503050406030204" pitchFamily="18" charset="0"/>
            </a:rPr>
            <a:t>AĆ</a:t>
          </a:r>
          <a:r>
            <a:rPr lang="pl" sz="3200" kern="1200" dirty="0">
              <a:latin typeface="Cambria" panose="02040503050406030204" pitchFamily="18" charset="0"/>
              <a:ea typeface="Cambria" panose="02040503050406030204" pitchFamily="18" charset="0"/>
            </a:rPr>
            <a:t> SIĘ</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W PRZESZŁOŚCI ...</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 sz="2800" kern="1200" dirty="0">
              <a:latin typeface="Cambria" panose="02040503050406030204" pitchFamily="18" charset="0"/>
              <a:ea typeface="Cambria" panose="02040503050406030204" pitchFamily="18" charset="0"/>
            </a:rPr>
            <a:t>komunikow</a:t>
          </a:r>
          <a:r>
            <a:rPr lang="pl" sz="2800" b="1" kern="1200" dirty="0">
              <a:solidFill>
                <a:srgbClr val="7030A0"/>
              </a:solidFill>
              <a:latin typeface="Cambria" panose="02040503050406030204" pitchFamily="18" charset="0"/>
              <a:ea typeface="Cambria" panose="02040503050406030204" pitchFamily="18" charset="0"/>
            </a:rPr>
            <a:t>ano</a:t>
          </a:r>
          <a:r>
            <a:rPr lang="pl" sz="2800" kern="1200" dirty="0">
              <a:latin typeface="Cambria" panose="02040503050406030204" pitchFamily="18" charset="0"/>
              <a:ea typeface="Cambria" panose="02040503050406030204" pitchFamily="18" charset="0"/>
            </a:rPr>
            <a:t> się </a:t>
          </a:r>
          <a:br>
            <a:rPr lang="pl" sz="2800" kern="1200" dirty="0">
              <a:latin typeface="Cambria" panose="02040503050406030204" pitchFamily="18" charset="0"/>
              <a:ea typeface="Cambria" panose="02040503050406030204" pitchFamily="18" charset="0"/>
            </a:rPr>
          </a:br>
          <a:r>
            <a:rPr lang="pl" sz="2800" kern="1200" dirty="0">
              <a:latin typeface="Cambria" panose="02040503050406030204" pitchFamily="18" charset="0"/>
              <a:ea typeface="Cambria" panose="02040503050406030204" pitchFamily="18" charset="0"/>
            </a:rPr>
            <a:t>za pomocą listów. </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OBECNIE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PL" sz="2800" kern="1200" dirty="0">
              <a:latin typeface="Cambria" panose="02040503050406030204" pitchFamily="18" charset="0"/>
              <a:ea typeface="Cambria" panose="02040503050406030204" pitchFamily="18" charset="0"/>
            </a:rPr>
            <a:t>Współcześni ludzie często kupują posiłki w restauracjach lub w sklepach. </a:t>
          </a:r>
          <a:endParaRPr lang="pl" sz="2800" kern="1200" dirty="0">
            <a:latin typeface="Cambria" panose="02040503050406030204" pitchFamily="18" charset="0"/>
            <a:ea typeface="Cambria" panose="02040503050406030204" pitchFamily="18" charset="0"/>
          </a:endParaRPr>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CZASOWNIK</a:t>
          </a:r>
          <a:endParaRPr lang="pl" sz="1400" b="1" kern="1200" dirty="0">
            <a:latin typeface="Cambria" panose="02040503050406030204" pitchFamily="18" charset="0"/>
            <a:ea typeface="Cambria" panose="02040503050406030204" pitchFamily="18" charset="0"/>
          </a:endParaRP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0" numCol="1" spcCol="1270" rtlCol="0" anchor="t" anchorCtr="1">
          <a:noAutofit/>
        </a:bodyPr>
        <a:lstStyle/>
        <a:p>
          <a:pPr marL="0" lvl="0" indent="0" algn="ctr" defTabSz="1422400" rtl="0">
            <a:lnSpc>
              <a:spcPct val="90000"/>
            </a:lnSpc>
            <a:spcBef>
              <a:spcPct val="0"/>
            </a:spcBef>
            <a:spcAft>
              <a:spcPct val="35000"/>
            </a:spcAft>
            <a:buNone/>
          </a:pPr>
          <a:r>
            <a:rPr lang="pl" sz="3200" kern="1200" dirty="0">
              <a:latin typeface="Cambria" panose="02040503050406030204" pitchFamily="18" charset="0"/>
              <a:ea typeface="Cambria" panose="02040503050406030204" pitchFamily="18" charset="0"/>
            </a:rPr>
            <a:t>KUPOW</a:t>
          </a:r>
          <a:r>
            <a:rPr lang="pl" sz="3200" b="1" kern="1200" dirty="0">
              <a:solidFill>
                <a:srgbClr val="7030A0"/>
              </a:solidFill>
              <a:latin typeface="Cambria" panose="02040503050406030204" pitchFamily="18" charset="0"/>
              <a:ea typeface="Cambria" panose="02040503050406030204" pitchFamily="18" charset="0"/>
            </a:rPr>
            <a:t>AĆ</a:t>
          </a:r>
        </a:p>
        <a:p>
          <a:pPr marL="0" lvl="0" indent="0" algn="ctr" defTabSz="1422400" rtl="0">
            <a:lnSpc>
              <a:spcPct val="90000"/>
            </a:lnSpc>
            <a:spcBef>
              <a:spcPct val="0"/>
            </a:spcBef>
            <a:spcAft>
              <a:spcPct val="35000"/>
            </a:spcAft>
            <a:buNone/>
          </a:pPr>
          <a:r>
            <a:rPr lang="pl" sz="3200" kern="1200" dirty="0">
              <a:latin typeface="Cambria" panose="02040503050406030204" pitchFamily="18" charset="0"/>
              <a:ea typeface="Cambria" panose="02040503050406030204" pitchFamily="18" charset="0"/>
            </a:rPr>
            <a:t>GOTOW</a:t>
          </a:r>
          <a:r>
            <a:rPr lang="pl" sz="3200" b="1" kern="1200" dirty="0">
              <a:solidFill>
                <a:srgbClr val="7030A0"/>
              </a:solidFill>
              <a:latin typeface="Cambria" panose="02040503050406030204" pitchFamily="18" charset="0"/>
              <a:ea typeface="Cambria" panose="02040503050406030204" pitchFamily="18" charset="0"/>
            </a:rPr>
            <a:t>AĆ</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W PRZESZŁOŚCI ...</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 sz="2800" kern="1200" dirty="0">
              <a:latin typeface="Cambria" panose="02040503050406030204" pitchFamily="18" charset="0"/>
              <a:ea typeface="Cambria" panose="02040503050406030204" pitchFamily="18" charset="0"/>
            </a:rPr>
            <a:t>raczej nie kupow</a:t>
          </a:r>
          <a:r>
            <a:rPr lang="pl" sz="2800" b="1" kern="1200" dirty="0">
              <a:solidFill>
                <a:srgbClr val="7030A0"/>
              </a:solidFill>
              <a:latin typeface="Cambria" panose="02040503050406030204" pitchFamily="18" charset="0"/>
              <a:ea typeface="Cambria" panose="02040503050406030204" pitchFamily="18" charset="0"/>
            </a:rPr>
            <a:t>ano</a:t>
          </a:r>
          <a:r>
            <a:rPr lang="pl" sz="2800" kern="1200" dirty="0">
              <a:latin typeface="Cambria" panose="02040503050406030204" pitchFamily="18" charset="0"/>
              <a:ea typeface="Cambria" panose="02040503050406030204" pitchFamily="18" charset="0"/>
            </a:rPr>
            <a:t> posiłków, </a:t>
          </a:r>
          <a:br>
            <a:rPr lang="pl" sz="2800" kern="1200" dirty="0">
              <a:latin typeface="Cambria" panose="02040503050406030204" pitchFamily="18" charset="0"/>
              <a:ea typeface="Cambria" panose="02040503050406030204" pitchFamily="18" charset="0"/>
            </a:rPr>
          </a:br>
          <a:r>
            <a:rPr lang="pl" sz="2800" kern="1200" dirty="0">
              <a:latin typeface="Cambria" panose="02040503050406030204" pitchFamily="18" charset="0"/>
              <a:ea typeface="Cambria" panose="02040503050406030204" pitchFamily="18" charset="0"/>
            </a:rPr>
            <a:t>lecz gotow</a:t>
          </a:r>
          <a:r>
            <a:rPr lang="pl" sz="2800" b="1" kern="1200" dirty="0">
              <a:solidFill>
                <a:srgbClr val="7030A0"/>
              </a:solidFill>
              <a:latin typeface="Cambria" panose="02040503050406030204" pitchFamily="18" charset="0"/>
              <a:ea typeface="Cambria" panose="02040503050406030204" pitchFamily="18" charset="0"/>
            </a:rPr>
            <a:t>ano</a:t>
          </a:r>
          <a:r>
            <a:rPr lang="pl" sz="2800" kern="1200" dirty="0">
              <a:latin typeface="Cambria" panose="02040503050406030204" pitchFamily="18" charset="0"/>
              <a:ea typeface="Cambria" panose="02040503050406030204" pitchFamily="18" charset="0"/>
            </a:rPr>
            <a:t> je w domu.</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OBECNIE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PL" sz="2800" kern="1200" dirty="0">
              <a:latin typeface="Cambria" panose="02040503050406030204" pitchFamily="18" charset="0"/>
              <a:ea typeface="Cambria" panose="02040503050406030204" pitchFamily="18" charset="0"/>
            </a:rPr>
            <a:t>Współcześni ludzie mają </a:t>
          </a:r>
          <a:br>
            <a:rPr lang="pl-PL" sz="2800" kern="1200" dirty="0">
              <a:latin typeface="Cambria" panose="02040503050406030204" pitchFamily="18" charset="0"/>
              <a:ea typeface="Cambria" panose="02040503050406030204" pitchFamily="18" charset="0"/>
            </a:rPr>
          </a:br>
          <a:r>
            <a:rPr lang="pl-PL" sz="2800" kern="1200" dirty="0">
              <a:latin typeface="Cambria" panose="02040503050406030204" pitchFamily="18" charset="0"/>
              <a:ea typeface="Cambria" panose="02040503050406030204" pitchFamily="18" charset="0"/>
            </a:rPr>
            <a:t>raczej małe rodziny.</a:t>
          </a:r>
          <a:r>
            <a:rPr lang="pl" sz="2800" kern="1200" dirty="0">
              <a:latin typeface="Cambria" panose="02040503050406030204" pitchFamily="18" charset="0"/>
              <a:ea typeface="Cambria" panose="02040503050406030204" pitchFamily="18" charset="0"/>
            </a:rPr>
            <a:t> </a:t>
          </a:r>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CZASOWNIK</a:t>
          </a:r>
          <a:endParaRPr lang="pl" sz="1400" b="1" kern="1200" dirty="0">
            <a:latin typeface="Cambria" panose="02040503050406030204" pitchFamily="18" charset="0"/>
            <a:ea typeface="Cambria" panose="02040503050406030204" pitchFamily="18" charset="0"/>
          </a:endParaRP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0" numCol="1" spcCol="1270" rtlCol="0" anchor="t" anchorCtr="1">
          <a:noAutofit/>
        </a:bodyPr>
        <a:lstStyle/>
        <a:p>
          <a:pPr marL="0" lvl="0" indent="0" algn="ctr" defTabSz="1422400" rtl="0">
            <a:lnSpc>
              <a:spcPct val="90000"/>
            </a:lnSpc>
            <a:spcBef>
              <a:spcPct val="0"/>
            </a:spcBef>
            <a:spcAft>
              <a:spcPct val="35000"/>
            </a:spcAft>
            <a:buNone/>
          </a:pPr>
          <a:r>
            <a:rPr lang="pl" sz="3200" kern="1200" dirty="0">
              <a:latin typeface="Cambria" panose="02040503050406030204" pitchFamily="18" charset="0"/>
              <a:ea typeface="Cambria" panose="02040503050406030204" pitchFamily="18" charset="0"/>
            </a:rPr>
            <a:t>MI</a:t>
          </a:r>
          <a:r>
            <a:rPr lang="pl" sz="3200" b="1" kern="1200" dirty="0">
              <a:solidFill>
                <a:srgbClr val="7030A0"/>
              </a:solidFill>
              <a:latin typeface="Cambria" panose="02040503050406030204" pitchFamily="18" charset="0"/>
              <a:ea typeface="Cambria" panose="02040503050406030204" pitchFamily="18" charset="0"/>
            </a:rPr>
            <a:t>EĆ</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W PRZESZŁOŚCI ...</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 sz="2800" kern="1200" dirty="0">
              <a:latin typeface="Cambria" panose="02040503050406030204" pitchFamily="18" charset="0"/>
              <a:ea typeface="Cambria" panose="02040503050406030204" pitchFamily="18" charset="0"/>
            </a:rPr>
            <a:t>mi</a:t>
          </a:r>
          <a:r>
            <a:rPr lang="pl" sz="2800" b="1" kern="1200" dirty="0">
              <a:solidFill>
                <a:srgbClr val="7030A0"/>
              </a:solidFill>
              <a:latin typeface="Cambria" panose="02040503050406030204" pitchFamily="18" charset="0"/>
              <a:ea typeface="Cambria" panose="02040503050406030204" pitchFamily="18" charset="0"/>
            </a:rPr>
            <a:t>ano</a:t>
          </a:r>
          <a:r>
            <a:rPr lang="pl" sz="2800" kern="1200" dirty="0">
              <a:latin typeface="Cambria" panose="02040503050406030204" pitchFamily="18" charset="0"/>
              <a:ea typeface="Cambria" panose="02040503050406030204" pitchFamily="18" charset="0"/>
            </a:rPr>
            <a:t> liczne rodziny.</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6452" y="330300"/>
          <a:ext cx="366583"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OBECNIE </a:t>
          </a:r>
        </a:p>
      </dsp:txBody>
      <dsp:txXfrm rot="5400000">
        <a:off x="1025024" y="1667519"/>
        <a:ext cx="2987335" cy="330793"/>
      </dsp:txXfrm>
    </dsp:sp>
    <dsp:sp modelId="{5A1B764B-0DC5-47CD-BDEA-9E67799496EC}">
      <dsp:nvSpPr>
        <dsp:cNvPr id="0" name=""/>
        <dsp:cNvSpPr/>
      </dsp:nvSpPr>
      <dsp:spPr>
        <a:xfrm>
          <a:off x="5385" y="0"/>
          <a:ext cx="5008717" cy="1283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PL" sz="2800" kern="1200" dirty="0">
              <a:latin typeface="Cambria" panose="02040503050406030204" pitchFamily="18" charset="0"/>
              <a:ea typeface="Cambria" panose="02040503050406030204" pitchFamily="18" charset="0"/>
            </a:rPr>
            <a:t>Współcześni ludzie zwykle płacą kartą lub telefonem. </a:t>
          </a:r>
          <a:endParaRPr lang="pl" sz="2800" kern="1200" dirty="0">
            <a:latin typeface="Cambria" panose="02040503050406030204" pitchFamily="18" charset="0"/>
            <a:ea typeface="Cambria" panose="02040503050406030204" pitchFamily="18" charset="0"/>
          </a:endParaRPr>
        </a:p>
      </dsp:txBody>
      <dsp:txXfrm>
        <a:off x="5385" y="0"/>
        <a:ext cx="5008717" cy="1283041"/>
      </dsp:txXfrm>
    </dsp:sp>
    <dsp:sp modelId="{122B38A3-0442-4747-820C-1F37877E2B0E}">
      <dsp:nvSpPr>
        <dsp:cNvPr id="0" name=""/>
        <dsp:cNvSpPr/>
      </dsp:nvSpPr>
      <dsp:spPr>
        <a:xfrm>
          <a:off x="2509744" y="1356357"/>
          <a:ext cx="0" cy="293266"/>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086" y="1283041"/>
          <a:ext cx="73316" cy="73316"/>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49624"/>
          <a:ext cx="3005230" cy="366583"/>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CZASOWNIK</a:t>
          </a:r>
          <a:endParaRPr lang="pl" sz="1400" b="1" kern="1200" dirty="0">
            <a:latin typeface="Cambria" panose="02040503050406030204" pitchFamily="18" charset="0"/>
            <a:ea typeface="Cambria" panose="02040503050406030204" pitchFamily="18" charset="0"/>
          </a:endParaRPr>
        </a:p>
      </dsp:txBody>
      <dsp:txXfrm>
        <a:off x="4012359" y="1649624"/>
        <a:ext cx="3005230" cy="366583"/>
      </dsp:txXfrm>
    </dsp:sp>
    <dsp:sp modelId="{DF65791B-462E-4589-B98D-F60587330CA8}">
      <dsp:nvSpPr>
        <dsp:cNvPr id="0" name=""/>
        <dsp:cNvSpPr/>
      </dsp:nvSpPr>
      <dsp:spPr>
        <a:xfrm>
          <a:off x="3010616" y="2382790"/>
          <a:ext cx="5008717" cy="1283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0" numCol="1" spcCol="1270" rtlCol="0" anchor="t" anchorCtr="1">
          <a:noAutofit/>
        </a:bodyPr>
        <a:lstStyle/>
        <a:p>
          <a:pPr marL="0" lvl="0" indent="0" algn="ctr" defTabSz="1422400" rtl="0">
            <a:lnSpc>
              <a:spcPct val="90000"/>
            </a:lnSpc>
            <a:spcBef>
              <a:spcPct val="0"/>
            </a:spcBef>
            <a:spcAft>
              <a:spcPct val="35000"/>
            </a:spcAft>
            <a:buNone/>
          </a:pPr>
          <a:r>
            <a:rPr lang="pl" sz="3200" kern="1200" dirty="0">
              <a:latin typeface="Cambria" panose="02040503050406030204" pitchFamily="18" charset="0"/>
              <a:ea typeface="Cambria" panose="02040503050406030204" pitchFamily="18" charset="0"/>
            </a:rPr>
            <a:t>PŁAC</a:t>
          </a:r>
          <a:r>
            <a:rPr lang="pl" sz="3200" b="1" kern="1200" dirty="0">
              <a:solidFill>
                <a:srgbClr val="7030A0"/>
              </a:solidFill>
              <a:latin typeface="Cambria" panose="02040503050406030204" pitchFamily="18" charset="0"/>
              <a:ea typeface="Cambria" panose="02040503050406030204" pitchFamily="18" charset="0"/>
            </a:rPr>
            <a:t>IĆ</a:t>
          </a:r>
        </a:p>
      </dsp:txBody>
      <dsp:txXfrm>
        <a:off x="3010616" y="2382790"/>
        <a:ext cx="5008717" cy="1283041"/>
      </dsp:txXfrm>
    </dsp:sp>
    <dsp:sp modelId="{DBA410EB-5F61-4F46-92D9-C5B0AA59EE15}">
      <dsp:nvSpPr>
        <dsp:cNvPr id="0" name=""/>
        <dsp:cNvSpPr/>
      </dsp:nvSpPr>
      <dsp:spPr>
        <a:xfrm>
          <a:off x="5514975" y="2016207"/>
          <a:ext cx="0" cy="293266"/>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316" y="2309474"/>
          <a:ext cx="73316" cy="73316"/>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6913" y="330300"/>
          <a:ext cx="366583"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W PRZESZŁOŚCI ...</a:t>
          </a:r>
        </a:p>
      </dsp:txBody>
      <dsp:txXfrm rot="-5400000">
        <a:off x="7017590" y="1667519"/>
        <a:ext cx="2987335" cy="330793"/>
      </dsp:txXfrm>
    </dsp:sp>
    <dsp:sp modelId="{B4723E2A-4FF1-452A-BD25-8EC364F15A6F}">
      <dsp:nvSpPr>
        <dsp:cNvPr id="0" name=""/>
        <dsp:cNvSpPr/>
      </dsp:nvSpPr>
      <dsp:spPr>
        <a:xfrm>
          <a:off x="6015846" y="0"/>
          <a:ext cx="5008717" cy="12830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 sz="2800" kern="1200" dirty="0">
              <a:latin typeface="Cambria" panose="02040503050406030204" pitchFamily="18" charset="0"/>
              <a:ea typeface="Cambria" panose="02040503050406030204" pitchFamily="18" charset="0"/>
            </a:rPr>
            <a:t>płac</a:t>
          </a:r>
          <a:r>
            <a:rPr lang="pl" sz="2800" b="1" kern="1200" dirty="0">
              <a:solidFill>
                <a:srgbClr val="7030A0"/>
              </a:solidFill>
              <a:latin typeface="Cambria" panose="02040503050406030204" pitchFamily="18" charset="0"/>
              <a:ea typeface="Cambria" panose="02040503050406030204" pitchFamily="18" charset="0"/>
            </a:rPr>
            <a:t>ono</a:t>
          </a:r>
          <a:r>
            <a:rPr lang="pl" sz="2800" kern="1200" dirty="0">
              <a:latin typeface="Cambria" panose="02040503050406030204" pitchFamily="18" charset="0"/>
              <a:ea typeface="Cambria" panose="02040503050406030204" pitchFamily="18" charset="0"/>
            </a:rPr>
            <a:t> gotówką.</a:t>
          </a:r>
        </a:p>
      </dsp:txBody>
      <dsp:txXfrm>
        <a:off x="6015846" y="0"/>
        <a:ext cx="5008717" cy="1283041"/>
      </dsp:txXfrm>
    </dsp:sp>
    <dsp:sp modelId="{440E9361-37D2-4157-AF38-7B49AD23708B}">
      <dsp:nvSpPr>
        <dsp:cNvPr id="0" name=""/>
        <dsp:cNvSpPr/>
      </dsp:nvSpPr>
      <dsp:spPr>
        <a:xfrm>
          <a:off x="8520205" y="1356357"/>
          <a:ext cx="0" cy="293266"/>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547" y="1283041"/>
          <a:ext cx="73316" cy="73316"/>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OBECNIE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PL" sz="2800" kern="1200" dirty="0">
              <a:latin typeface="Cambria" panose="02040503050406030204" pitchFamily="18" charset="0"/>
              <a:ea typeface="Cambria" panose="02040503050406030204" pitchFamily="18" charset="0"/>
            </a:rPr>
            <a:t>Współcześni ludzie rzadko pracują w rolnictwie. </a:t>
          </a:r>
          <a:endParaRPr lang="pl" sz="2800" kern="1200" dirty="0">
            <a:latin typeface="Cambria" panose="02040503050406030204" pitchFamily="18" charset="0"/>
            <a:ea typeface="Cambria" panose="02040503050406030204" pitchFamily="18" charset="0"/>
          </a:endParaRPr>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CZASOWNIK</a:t>
          </a:r>
          <a:endParaRPr lang="pl" sz="1400" b="1" kern="1200" dirty="0">
            <a:latin typeface="Cambria" panose="02040503050406030204" pitchFamily="18" charset="0"/>
            <a:ea typeface="Cambria" panose="02040503050406030204" pitchFamily="18" charset="0"/>
          </a:endParaRP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0" numCol="1" spcCol="1270" rtlCol="0" anchor="t" anchorCtr="1">
          <a:noAutofit/>
        </a:bodyPr>
        <a:lstStyle/>
        <a:p>
          <a:pPr marL="0" lvl="0" indent="0" algn="ctr" defTabSz="1422400" rtl="0">
            <a:lnSpc>
              <a:spcPct val="90000"/>
            </a:lnSpc>
            <a:spcBef>
              <a:spcPct val="0"/>
            </a:spcBef>
            <a:spcAft>
              <a:spcPct val="35000"/>
            </a:spcAft>
            <a:buNone/>
          </a:pPr>
          <a:r>
            <a:rPr lang="pl" sz="3200" kern="1200" dirty="0">
              <a:latin typeface="Cambria" panose="02040503050406030204" pitchFamily="18" charset="0"/>
              <a:ea typeface="Cambria" panose="02040503050406030204" pitchFamily="18" charset="0"/>
            </a:rPr>
            <a:t>PRACOW</a:t>
          </a:r>
          <a:r>
            <a:rPr lang="pl" sz="3200" b="1" kern="1200" dirty="0">
              <a:solidFill>
                <a:srgbClr val="7030A0"/>
              </a:solidFill>
              <a:latin typeface="Cambria" panose="02040503050406030204" pitchFamily="18" charset="0"/>
              <a:ea typeface="Cambria" panose="02040503050406030204" pitchFamily="18" charset="0"/>
            </a:rPr>
            <a:t>AĆ</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W PRZESZŁOŚCI ...</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 sz="2800" kern="1200" dirty="0">
              <a:latin typeface="Cambria" panose="02040503050406030204" pitchFamily="18" charset="0"/>
              <a:ea typeface="Cambria" panose="02040503050406030204" pitchFamily="18" charset="0"/>
            </a:rPr>
            <a:t> pracow</a:t>
          </a:r>
          <a:r>
            <a:rPr lang="pl" sz="2800" b="1" kern="1200" dirty="0">
              <a:solidFill>
                <a:srgbClr val="7030A0"/>
              </a:solidFill>
              <a:latin typeface="Cambria" panose="02040503050406030204" pitchFamily="18" charset="0"/>
              <a:ea typeface="Cambria" panose="02040503050406030204" pitchFamily="18" charset="0"/>
            </a:rPr>
            <a:t>ano</a:t>
          </a:r>
          <a:r>
            <a:rPr lang="pl" sz="2800" kern="1200" dirty="0">
              <a:latin typeface="Cambria" panose="02040503050406030204" pitchFamily="18" charset="0"/>
              <a:ea typeface="Cambria" panose="02040503050406030204" pitchFamily="18" charset="0"/>
            </a:rPr>
            <a:t> często na polu, </a:t>
          </a:r>
          <a:br>
            <a:rPr lang="pl" sz="2800" kern="1200" dirty="0">
              <a:latin typeface="Cambria" panose="02040503050406030204" pitchFamily="18" charset="0"/>
              <a:ea typeface="Cambria" panose="02040503050406030204" pitchFamily="18" charset="0"/>
            </a:rPr>
          </a:br>
          <a:r>
            <a:rPr lang="pl" sz="2800" kern="1200" dirty="0">
              <a:latin typeface="Cambria" panose="02040503050406030204" pitchFamily="18" charset="0"/>
              <a:ea typeface="Cambria" panose="02040503050406030204" pitchFamily="18" charset="0"/>
            </a:rPr>
            <a:t>by wyżywić rodzinę. </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OBECNIE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PL" sz="2800" kern="1200" dirty="0">
              <a:latin typeface="Cambria" panose="02040503050406030204" pitchFamily="18" charset="0"/>
              <a:ea typeface="Cambria" panose="02040503050406030204" pitchFamily="18" charset="0"/>
            </a:rPr>
            <a:t>Współcześni ludzie myją się codziennie, ponieważ mają </a:t>
          </a:r>
          <a:br>
            <a:rPr lang="pl-PL" sz="2800" kern="1200" dirty="0">
              <a:latin typeface="Cambria" panose="02040503050406030204" pitchFamily="18" charset="0"/>
              <a:ea typeface="Cambria" panose="02040503050406030204" pitchFamily="18" charset="0"/>
            </a:rPr>
          </a:br>
          <a:r>
            <a:rPr lang="pl-PL" sz="2800" kern="1200" dirty="0">
              <a:latin typeface="Cambria" panose="02040503050406030204" pitchFamily="18" charset="0"/>
              <a:ea typeface="Cambria" panose="02040503050406030204" pitchFamily="18" charset="0"/>
            </a:rPr>
            <a:t>w domu bieżącą wodę i łazienkę.</a:t>
          </a:r>
          <a:endParaRPr lang="pl" sz="2800" kern="1200" dirty="0">
            <a:latin typeface="Cambria" panose="02040503050406030204" pitchFamily="18" charset="0"/>
            <a:ea typeface="Cambria" panose="02040503050406030204" pitchFamily="18" charset="0"/>
          </a:endParaRPr>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CZASOWNIK</a:t>
          </a:r>
          <a:endParaRPr lang="pl" sz="1400" b="1" kern="1200" dirty="0">
            <a:latin typeface="Cambria" panose="02040503050406030204" pitchFamily="18" charset="0"/>
            <a:ea typeface="Cambria" panose="02040503050406030204" pitchFamily="18" charset="0"/>
          </a:endParaRP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0" numCol="1" spcCol="1270" rtlCol="0" anchor="t" anchorCtr="1">
          <a:noAutofit/>
        </a:bodyPr>
        <a:lstStyle/>
        <a:p>
          <a:pPr marL="0" lvl="0" indent="0" algn="ctr" defTabSz="1422400" rtl="0">
            <a:lnSpc>
              <a:spcPct val="90000"/>
            </a:lnSpc>
            <a:spcBef>
              <a:spcPct val="0"/>
            </a:spcBef>
            <a:spcAft>
              <a:spcPct val="35000"/>
            </a:spcAft>
            <a:buNone/>
          </a:pPr>
          <a:r>
            <a:rPr lang="pl" sz="3200" b="1" kern="1200" dirty="0">
              <a:solidFill>
                <a:srgbClr val="7030A0"/>
              </a:solidFill>
              <a:latin typeface="Cambria" panose="02040503050406030204" pitchFamily="18" charset="0"/>
              <a:ea typeface="Cambria" panose="02040503050406030204" pitchFamily="18" charset="0"/>
            </a:rPr>
            <a:t>MYĆ</a:t>
          </a:r>
          <a:r>
            <a:rPr lang="pl" sz="3200" kern="1200" dirty="0">
              <a:latin typeface="Cambria" panose="02040503050406030204" pitchFamily="18" charset="0"/>
              <a:ea typeface="Cambria" panose="02040503050406030204" pitchFamily="18" charset="0"/>
            </a:rPr>
            <a:t> SIĘ</a:t>
          </a:r>
          <a:br>
            <a:rPr lang="pl" sz="3200" kern="1200" dirty="0">
              <a:latin typeface="Cambria" panose="02040503050406030204" pitchFamily="18" charset="0"/>
              <a:ea typeface="Cambria" panose="02040503050406030204" pitchFamily="18" charset="0"/>
            </a:rPr>
          </a:br>
          <a:r>
            <a:rPr lang="pl" sz="3200" kern="1200" dirty="0">
              <a:latin typeface="Cambria" panose="02040503050406030204" pitchFamily="18" charset="0"/>
              <a:ea typeface="Cambria" panose="02040503050406030204" pitchFamily="18" charset="0"/>
            </a:rPr>
            <a:t>MI</a:t>
          </a:r>
          <a:r>
            <a:rPr lang="pl" sz="3200" b="1" kern="1200" dirty="0">
              <a:solidFill>
                <a:srgbClr val="7030A0"/>
              </a:solidFill>
              <a:latin typeface="Cambria" panose="02040503050406030204" pitchFamily="18" charset="0"/>
              <a:ea typeface="Cambria" panose="02040503050406030204" pitchFamily="18" charset="0"/>
            </a:rPr>
            <a:t>EĆ</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W PRZESZŁOŚCI ...</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 sz="2800" kern="1200" dirty="0">
              <a:latin typeface="Cambria" panose="02040503050406030204" pitchFamily="18" charset="0"/>
              <a:ea typeface="Cambria" panose="02040503050406030204" pitchFamily="18" charset="0"/>
            </a:rPr>
            <a:t> nie my</a:t>
          </a:r>
          <a:r>
            <a:rPr lang="pl" sz="2800" b="1" kern="1200" dirty="0">
              <a:solidFill>
                <a:srgbClr val="7030A0"/>
              </a:solidFill>
              <a:latin typeface="Cambria" panose="02040503050406030204" pitchFamily="18" charset="0"/>
              <a:ea typeface="Cambria" panose="02040503050406030204" pitchFamily="18" charset="0"/>
            </a:rPr>
            <a:t>to</a:t>
          </a:r>
          <a:r>
            <a:rPr lang="pl" sz="2800" kern="1200" dirty="0">
              <a:latin typeface="Cambria" panose="02040503050406030204" pitchFamily="18" charset="0"/>
              <a:ea typeface="Cambria" panose="02040503050406030204" pitchFamily="18" charset="0"/>
            </a:rPr>
            <a:t> się tak często, ponieważ nie mi</a:t>
          </a:r>
          <a:r>
            <a:rPr lang="pl" sz="2800" b="1" kern="1200" dirty="0">
              <a:solidFill>
                <a:srgbClr val="7030A0"/>
              </a:solidFill>
              <a:latin typeface="Cambria" panose="02040503050406030204" pitchFamily="18" charset="0"/>
              <a:ea typeface="Cambria" panose="02040503050406030204" pitchFamily="18" charset="0"/>
            </a:rPr>
            <a:t>ano</a:t>
          </a:r>
          <a:r>
            <a:rPr lang="pl" sz="2800" kern="1200" dirty="0">
              <a:latin typeface="Cambria" panose="02040503050406030204" pitchFamily="18" charset="0"/>
              <a:ea typeface="Cambria" panose="02040503050406030204" pitchFamily="18" charset="0"/>
            </a:rPr>
            <a:t> w domu bieżącej wody ani łazienki.</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OBECNIE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PL" sz="2800" kern="1200" dirty="0">
              <a:latin typeface="Cambria" panose="02040503050406030204" pitchFamily="18" charset="0"/>
              <a:ea typeface="Cambria" panose="02040503050406030204" pitchFamily="18" charset="0"/>
            </a:rPr>
            <a:t>Współcześni ludzie potrafią </a:t>
          </a:r>
          <a:br>
            <a:rPr lang="pl-PL" sz="2800" kern="1200" dirty="0">
              <a:latin typeface="Cambria" panose="02040503050406030204" pitchFamily="18" charset="0"/>
              <a:ea typeface="Cambria" panose="02040503050406030204" pitchFamily="18" charset="0"/>
            </a:rPr>
          </a:br>
          <a:r>
            <a:rPr lang="pl-PL" sz="2800" kern="1200" dirty="0">
              <a:latin typeface="Cambria" panose="02040503050406030204" pitchFamily="18" charset="0"/>
              <a:ea typeface="Cambria" panose="02040503050406030204" pitchFamily="18" charset="0"/>
            </a:rPr>
            <a:t>wyleczyć wiele chorób.</a:t>
          </a:r>
          <a:endParaRPr lang="pl" sz="2800" kern="1200" dirty="0">
            <a:latin typeface="Cambria" panose="02040503050406030204" pitchFamily="18" charset="0"/>
            <a:ea typeface="Cambria" panose="02040503050406030204" pitchFamily="18" charset="0"/>
          </a:endParaRPr>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CZASOWNIK</a:t>
          </a:r>
          <a:endParaRPr lang="pl" sz="1400" b="1" kern="1200" dirty="0">
            <a:latin typeface="Cambria" panose="02040503050406030204" pitchFamily="18" charset="0"/>
            <a:ea typeface="Cambria" panose="02040503050406030204" pitchFamily="18" charset="0"/>
          </a:endParaRP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0" numCol="1" spcCol="1270" rtlCol="0" anchor="t" anchorCtr="1">
          <a:noAutofit/>
        </a:bodyPr>
        <a:lstStyle/>
        <a:p>
          <a:pPr marL="0" lvl="0" indent="0" algn="ctr" defTabSz="1422400" rtl="0">
            <a:lnSpc>
              <a:spcPct val="90000"/>
            </a:lnSpc>
            <a:spcBef>
              <a:spcPct val="0"/>
            </a:spcBef>
            <a:spcAft>
              <a:spcPct val="35000"/>
            </a:spcAft>
            <a:buNone/>
          </a:pPr>
          <a:r>
            <a:rPr lang="pl" sz="3200" kern="1200" dirty="0">
              <a:latin typeface="Cambria" panose="02040503050406030204" pitchFamily="18" charset="0"/>
              <a:ea typeface="Cambria" panose="02040503050406030204" pitchFamily="18" charset="0"/>
            </a:rPr>
            <a:t>POTRAF</a:t>
          </a:r>
          <a:r>
            <a:rPr lang="pl" sz="3200" b="1" kern="1200" dirty="0">
              <a:solidFill>
                <a:srgbClr val="7030A0"/>
              </a:solidFill>
              <a:latin typeface="Cambria" panose="02040503050406030204" pitchFamily="18" charset="0"/>
              <a:ea typeface="Cambria" panose="02040503050406030204" pitchFamily="18" charset="0"/>
            </a:rPr>
            <a:t>IĆ</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W PRZESZŁOŚCI ...</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 sz="2800" kern="1200" dirty="0">
              <a:latin typeface="Cambria" panose="02040503050406030204" pitchFamily="18" charset="0"/>
              <a:ea typeface="Cambria" panose="02040503050406030204" pitchFamily="18" charset="0"/>
            </a:rPr>
            <a:t> nie potrafi</a:t>
          </a:r>
          <a:r>
            <a:rPr lang="pl" sz="2800" b="1" kern="1200" dirty="0">
              <a:solidFill>
                <a:srgbClr val="7030A0"/>
              </a:solidFill>
              <a:latin typeface="Cambria" panose="02040503050406030204" pitchFamily="18" charset="0"/>
              <a:ea typeface="Cambria" panose="02040503050406030204" pitchFamily="18" charset="0"/>
            </a:rPr>
            <a:t>ono</a:t>
          </a:r>
          <a:r>
            <a:rPr lang="pl" sz="2800" kern="1200" dirty="0">
              <a:latin typeface="Cambria" panose="02040503050406030204" pitchFamily="18" charset="0"/>
              <a:ea typeface="Cambria" panose="02040503050406030204" pitchFamily="18" charset="0"/>
            </a:rPr>
            <a:t> wyleczyć </a:t>
          </a:r>
          <a:br>
            <a:rPr lang="pl" sz="2800" kern="1200" dirty="0">
              <a:latin typeface="Cambria" panose="02040503050406030204" pitchFamily="18" charset="0"/>
              <a:ea typeface="Cambria" panose="02040503050406030204" pitchFamily="18" charset="0"/>
            </a:rPr>
          </a:br>
          <a:r>
            <a:rPr lang="pl" sz="2800" kern="1200" dirty="0">
              <a:latin typeface="Cambria" panose="02040503050406030204" pitchFamily="18" charset="0"/>
              <a:ea typeface="Cambria" panose="02040503050406030204" pitchFamily="18" charset="0"/>
            </a:rPr>
            <a:t>wielu chorób.</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54381E7-0584-46DD-8108-E9BF4F2B5005}">
      <dsp:nvSpPr>
        <dsp:cNvPr id="0" name=""/>
        <dsp:cNvSpPr/>
      </dsp:nvSpPr>
      <dsp:spPr>
        <a:xfrm rot="16200000">
          <a:off x="2328055" y="314278"/>
          <a:ext cx="363378" cy="3005230"/>
        </a:xfrm>
        <a:prstGeom prst="round2SameRect">
          <a:avLst/>
        </a:prstGeom>
        <a:solidFill>
          <a:schemeClr val="accent1">
            <a:shade val="80000"/>
            <a:hueOff val="0"/>
            <a:satOff val="0"/>
            <a:lumOff val="0"/>
            <a:alphaOff val="0"/>
          </a:schemeClr>
        </a:solidFill>
        <a:ln w="22225" cap="rnd" cmpd="sng" algn="ctr">
          <a:solidFill>
            <a:schemeClr val="accent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OBECNIE </a:t>
          </a:r>
        </a:p>
      </dsp:txBody>
      <dsp:txXfrm rot="5400000">
        <a:off x="1024869" y="1652943"/>
        <a:ext cx="2987491" cy="327900"/>
      </dsp:txXfrm>
    </dsp:sp>
    <dsp:sp modelId="{5A1B764B-0DC5-47CD-BDEA-9E67799496EC}">
      <dsp:nvSpPr>
        <dsp:cNvPr id="0" name=""/>
        <dsp:cNvSpPr/>
      </dsp:nvSpPr>
      <dsp:spPr>
        <a:xfrm>
          <a:off x="5385"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PL" sz="2800" kern="1200" dirty="0">
              <a:latin typeface="Cambria" panose="02040503050406030204" pitchFamily="18" charset="0"/>
              <a:ea typeface="Cambria" panose="02040503050406030204" pitchFamily="18" charset="0"/>
            </a:rPr>
            <a:t>Współcześni ludzie używają wielu sztucznych, </a:t>
          </a:r>
          <a:br>
            <a:rPr lang="pl-PL" sz="2800" kern="1200" dirty="0">
              <a:latin typeface="Cambria" panose="02040503050406030204" pitchFamily="18" charset="0"/>
              <a:ea typeface="Cambria" panose="02040503050406030204" pitchFamily="18" charset="0"/>
            </a:rPr>
          </a:br>
          <a:r>
            <a:rPr lang="pl-PL" sz="2800" kern="1200" dirty="0">
              <a:latin typeface="Cambria" panose="02040503050406030204" pitchFamily="18" charset="0"/>
              <a:ea typeface="Cambria" panose="02040503050406030204" pitchFamily="18" charset="0"/>
            </a:rPr>
            <a:t>syntetycznych materiałów.</a:t>
          </a:r>
          <a:endParaRPr lang="pl" sz="2800" kern="1200" dirty="0">
            <a:latin typeface="Cambria" panose="02040503050406030204" pitchFamily="18" charset="0"/>
            <a:ea typeface="Cambria" panose="02040503050406030204" pitchFamily="18" charset="0"/>
          </a:endParaRPr>
        </a:p>
      </dsp:txBody>
      <dsp:txXfrm>
        <a:off x="5385" y="0"/>
        <a:ext cx="5008717" cy="1271825"/>
      </dsp:txXfrm>
    </dsp:sp>
    <dsp:sp modelId="{122B38A3-0442-4747-820C-1F37877E2B0E}">
      <dsp:nvSpPr>
        <dsp:cNvPr id="0" name=""/>
        <dsp:cNvSpPr/>
      </dsp:nvSpPr>
      <dsp:spPr>
        <a:xfrm>
          <a:off x="2509744" y="1344501"/>
          <a:ext cx="0" cy="290702"/>
        </a:xfrm>
        <a:prstGeom prst="line">
          <a:avLst/>
        </a:prstGeom>
        <a:noFill/>
        <a:ln w="12700" cap="rnd" cmpd="sng" algn="ctr">
          <a:solidFill>
            <a:schemeClr val="accent1">
              <a:shade val="90000"/>
              <a:hueOff val="93466"/>
              <a:satOff val="1924"/>
              <a:lumOff val="8231"/>
              <a:alphaOff val="0"/>
            </a:schemeClr>
          </a:solidFill>
          <a:prstDash val="dash"/>
        </a:ln>
        <a:effectLst/>
      </dsp:spPr>
      <dsp:style>
        <a:lnRef idx="1">
          <a:scrgbClr r="0" g="0" b="0"/>
        </a:lnRef>
        <a:fillRef idx="0">
          <a:scrgbClr r="0" g="0" b="0"/>
        </a:fillRef>
        <a:effectRef idx="0">
          <a:scrgbClr r="0" g="0" b="0"/>
        </a:effectRef>
        <a:fontRef idx="minor"/>
      </dsp:style>
    </dsp:sp>
    <dsp:sp modelId="{A73181F6-69BB-4A47-8277-4671A45AC8C8}">
      <dsp:nvSpPr>
        <dsp:cNvPr id="0" name=""/>
        <dsp:cNvSpPr/>
      </dsp:nvSpPr>
      <dsp:spPr>
        <a:xfrm>
          <a:off x="2473406" y="1271825"/>
          <a:ext cx="72675" cy="72675"/>
        </a:xfrm>
        <a:prstGeom prst="ellipse">
          <a:avLst/>
        </a:prstGeom>
        <a:solidFill>
          <a:schemeClr val="accent1">
            <a:shade val="80000"/>
            <a:hueOff val="0"/>
            <a:satOff val="0"/>
            <a:lumOff val="0"/>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0804A27-188E-4A17-8FFE-97BCCA0597B8}">
      <dsp:nvSpPr>
        <dsp:cNvPr id="0" name=""/>
        <dsp:cNvSpPr/>
      </dsp:nvSpPr>
      <dsp:spPr>
        <a:xfrm>
          <a:off x="4012359" y="1635204"/>
          <a:ext cx="3005230" cy="363378"/>
        </a:xfrm>
        <a:prstGeom prst="rect">
          <a:avLst/>
        </a:prstGeom>
        <a:solidFill>
          <a:schemeClr val="accent1">
            <a:shade val="80000"/>
            <a:hueOff val="223096"/>
            <a:satOff val="-4529"/>
            <a:lumOff val="15339"/>
            <a:alphaOff val="0"/>
          </a:schemeClr>
        </a:solidFill>
        <a:ln w="22225" cap="rnd" cmpd="sng" algn="ctr">
          <a:solidFill>
            <a:schemeClr val="accent1">
              <a:shade val="80000"/>
              <a:hueOff val="223096"/>
              <a:satOff val="-4529"/>
              <a:lumOff val="15339"/>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CZASOWNIK</a:t>
          </a:r>
          <a:endParaRPr lang="pl" sz="1400" b="1" kern="1200" dirty="0">
            <a:latin typeface="Cambria" panose="02040503050406030204" pitchFamily="18" charset="0"/>
            <a:ea typeface="Cambria" panose="02040503050406030204" pitchFamily="18" charset="0"/>
          </a:endParaRPr>
        </a:p>
      </dsp:txBody>
      <dsp:txXfrm>
        <a:off x="4012359" y="1635204"/>
        <a:ext cx="3005230" cy="363378"/>
      </dsp:txXfrm>
    </dsp:sp>
    <dsp:sp modelId="{DF65791B-462E-4589-B98D-F60587330CA8}">
      <dsp:nvSpPr>
        <dsp:cNvPr id="0" name=""/>
        <dsp:cNvSpPr/>
      </dsp:nvSpPr>
      <dsp:spPr>
        <a:xfrm>
          <a:off x="3010616" y="2361961"/>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243840" rIns="0" bIns="0" numCol="1" spcCol="1270" rtlCol="0" anchor="t" anchorCtr="1">
          <a:noAutofit/>
        </a:bodyPr>
        <a:lstStyle/>
        <a:p>
          <a:pPr marL="0" lvl="0" indent="0" algn="ctr" defTabSz="1422400" rtl="0">
            <a:lnSpc>
              <a:spcPct val="90000"/>
            </a:lnSpc>
            <a:spcBef>
              <a:spcPct val="0"/>
            </a:spcBef>
            <a:spcAft>
              <a:spcPct val="35000"/>
            </a:spcAft>
            <a:buNone/>
          </a:pPr>
          <a:r>
            <a:rPr lang="pl" sz="3200" kern="1200" dirty="0">
              <a:latin typeface="Cambria" panose="02040503050406030204" pitchFamily="18" charset="0"/>
              <a:ea typeface="Cambria" panose="02040503050406030204" pitchFamily="18" charset="0"/>
            </a:rPr>
            <a:t>UŻYW</a:t>
          </a:r>
          <a:r>
            <a:rPr lang="pl" sz="3200" b="1" kern="1200" dirty="0">
              <a:solidFill>
                <a:srgbClr val="7030A0"/>
              </a:solidFill>
              <a:latin typeface="Cambria" panose="02040503050406030204" pitchFamily="18" charset="0"/>
              <a:ea typeface="Cambria" panose="02040503050406030204" pitchFamily="18" charset="0"/>
            </a:rPr>
            <a:t>AĆ</a:t>
          </a:r>
          <a:r>
            <a:rPr lang="pl" sz="3200" kern="1200" dirty="0">
              <a:latin typeface="Cambria" panose="02040503050406030204" pitchFamily="18" charset="0"/>
              <a:ea typeface="Cambria" panose="02040503050406030204" pitchFamily="18" charset="0"/>
            </a:rPr>
            <a:t> </a:t>
          </a:r>
        </a:p>
      </dsp:txBody>
      <dsp:txXfrm>
        <a:off x="3010616" y="2361961"/>
        <a:ext cx="5008717" cy="1271825"/>
      </dsp:txXfrm>
    </dsp:sp>
    <dsp:sp modelId="{DBA410EB-5F61-4F46-92D9-C5B0AA59EE15}">
      <dsp:nvSpPr>
        <dsp:cNvPr id="0" name=""/>
        <dsp:cNvSpPr/>
      </dsp:nvSpPr>
      <dsp:spPr>
        <a:xfrm>
          <a:off x="5514975" y="1998582"/>
          <a:ext cx="0" cy="290702"/>
        </a:xfrm>
        <a:prstGeom prst="line">
          <a:avLst/>
        </a:prstGeom>
        <a:noFill/>
        <a:ln w="12700" cap="rnd" cmpd="sng" algn="ctr">
          <a:solidFill>
            <a:schemeClr val="accent1">
              <a:shade val="90000"/>
              <a:hueOff val="140199"/>
              <a:satOff val="2886"/>
              <a:lumOff val="12346"/>
              <a:alphaOff val="0"/>
            </a:schemeClr>
          </a:solidFill>
          <a:prstDash val="dash"/>
        </a:ln>
        <a:effectLst/>
      </dsp:spPr>
      <dsp:style>
        <a:lnRef idx="1">
          <a:scrgbClr r="0" g="0" b="0"/>
        </a:lnRef>
        <a:fillRef idx="0">
          <a:scrgbClr r="0" g="0" b="0"/>
        </a:fillRef>
        <a:effectRef idx="0">
          <a:scrgbClr r="0" g="0" b="0"/>
        </a:effectRef>
        <a:fontRef idx="minor"/>
      </dsp:style>
    </dsp:sp>
    <dsp:sp modelId="{E1220EDB-B75C-43A5-B862-97E4C09130A7}">
      <dsp:nvSpPr>
        <dsp:cNvPr id="0" name=""/>
        <dsp:cNvSpPr/>
      </dsp:nvSpPr>
      <dsp:spPr>
        <a:xfrm>
          <a:off x="5478637" y="2289285"/>
          <a:ext cx="72675" cy="72675"/>
        </a:xfrm>
        <a:prstGeom prst="ellipse">
          <a:avLst/>
        </a:prstGeom>
        <a:solidFill>
          <a:schemeClr val="accent1">
            <a:shade val="80000"/>
            <a:hueOff val="223096"/>
            <a:satOff val="-4529"/>
            <a:lumOff val="15339"/>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66B79CB-1A41-4F5C-BF91-58D94BF93913}">
      <dsp:nvSpPr>
        <dsp:cNvPr id="0" name=""/>
        <dsp:cNvSpPr/>
      </dsp:nvSpPr>
      <dsp:spPr>
        <a:xfrm rot="5400000">
          <a:off x="8338516" y="314278"/>
          <a:ext cx="363378" cy="3005230"/>
        </a:xfrm>
        <a:prstGeom prst="round2SameRect">
          <a:avLst/>
        </a:prstGeom>
        <a:solidFill>
          <a:schemeClr val="accent1">
            <a:shade val="80000"/>
            <a:hueOff val="446191"/>
            <a:satOff val="-9058"/>
            <a:lumOff val="30677"/>
            <a:alphaOff val="0"/>
          </a:schemeClr>
        </a:solidFill>
        <a:ln w="22225" cap="rnd" cmpd="sng" algn="ctr">
          <a:solidFill>
            <a:schemeClr val="accent1">
              <a:shade val="80000"/>
              <a:hueOff val="446191"/>
              <a:satOff val="-9058"/>
              <a:lumOff val="30677"/>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rtlCol="0" anchor="ctr" anchorCtr="1">
          <a:noAutofit/>
        </a:bodyPr>
        <a:lstStyle/>
        <a:p>
          <a:pPr marL="0" lvl="0" indent="0" algn="ctr" defTabSz="711200" rtl="0">
            <a:lnSpc>
              <a:spcPct val="90000"/>
            </a:lnSpc>
            <a:spcBef>
              <a:spcPct val="0"/>
            </a:spcBef>
            <a:spcAft>
              <a:spcPct val="35000"/>
            </a:spcAft>
            <a:buNone/>
          </a:pPr>
          <a:r>
            <a:rPr lang="pl" sz="1600" b="1" kern="1200" dirty="0">
              <a:latin typeface="Cambria" panose="02040503050406030204" pitchFamily="18" charset="0"/>
              <a:ea typeface="Cambria" panose="02040503050406030204" pitchFamily="18" charset="0"/>
            </a:rPr>
            <a:t>W PRZESZŁOŚCI ...</a:t>
          </a:r>
        </a:p>
      </dsp:txBody>
      <dsp:txXfrm rot="-5400000">
        <a:off x="7017591" y="1652943"/>
        <a:ext cx="2987491" cy="327900"/>
      </dsp:txXfrm>
    </dsp:sp>
    <dsp:sp modelId="{B4723E2A-4FF1-452A-BD25-8EC364F15A6F}">
      <dsp:nvSpPr>
        <dsp:cNvPr id="0" name=""/>
        <dsp:cNvSpPr/>
      </dsp:nvSpPr>
      <dsp:spPr>
        <a:xfrm>
          <a:off x="6015846" y="0"/>
          <a:ext cx="5008717" cy="12718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213360" numCol="1" spcCol="1270" rtlCol="0" anchor="b" anchorCtr="1">
          <a:noAutofit/>
        </a:bodyPr>
        <a:lstStyle/>
        <a:p>
          <a:pPr marL="0" lvl="0" indent="0" algn="ctr" defTabSz="1244600" rtl="0">
            <a:lnSpc>
              <a:spcPct val="90000"/>
            </a:lnSpc>
            <a:spcBef>
              <a:spcPct val="0"/>
            </a:spcBef>
            <a:spcAft>
              <a:spcPct val="35000"/>
            </a:spcAft>
            <a:buNone/>
          </a:pPr>
          <a:r>
            <a:rPr lang="pl" sz="2800" kern="1200" dirty="0">
              <a:latin typeface="Cambria" panose="02040503050406030204" pitchFamily="18" charset="0"/>
              <a:ea typeface="Cambria" panose="02040503050406030204" pitchFamily="18" charset="0"/>
            </a:rPr>
            <a:t>używ</a:t>
          </a:r>
          <a:r>
            <a:rPr lang="pl" sz="2800" b="1" kern="1200" dirty="0">
              <a:solidFill>
                <a:srgbClr val="7030A0"/>
              </a:solidFill>
              <a:latin typeface="Cambria" panose="02040503050406030204" pitchFamily="18" charset="0"/>
              <a:ea typeface="Cambria" panose="02040503050406030204" pitchFamily="18" charset="0"/>
            </a:rPr>
            <a:t>ano</a:t>
          </a:r>
          <a:r>
            <a:rPr lang="pl" sz="2800" kern="1200" dirty="0">
              <a:latin typeface="Cambria" panose="02040503050406030204" pitchFamily="18" charset="0"/>
              <a:ea typeface="Cambria" panose="02040503050406030204" pitchFamily="18" charset="0"/>
            </a:rPr>
            <a:t> tylko </a:t>
          </a:r>
          <a:br>
            <a:rPr lang="pl" sz="2800" kern="1200" dirty="0">
              <a:latin typeface="Cambria" panose="02040503050406030204" pitchFamily="18" charset="0"/>
              <a:ea typeface="Cambria" panose="02040503050406030204" pitchFamily="18" charset="0"/>
            </a:rPr>
          </a:br>
          <a:r>
            <a:rPr lang="pl" sz="2800" kern="1200" dirty="0">
              <a:latin typeface="Cambria" panose="02040503050406030204" pitchFamily="18" charset="0"/>
              <a:ea typeface="Cambria" panose="02040503050406030204" pitchFamily="18" charset="0"/>
            </a:rPr>
            <a:t>naturalnych materiałów.</a:t>
          </a:r>
        </a:p>
      </dsp:txBody>
      <dsp:txXfrm>
        <a:off x="6015846" y="0"/>
        <a:ext cx="5008717" cy="1271825"/>
      </dsp:txXfrm>
    </dsp:sp>
    <dsp:sp modelId="{440E9361-37D2-4157-AF38-7B49AD23708B}">
      <dsp:nvSpPr>
        <dsp:cNvPr id="0" name=""/>
        <dsp:cNvSpPr/>
      </dsp:nvSpPr>
      <dsp:spPr>
        <a:xfrm>
          <a:off x="8520205" y="1344501"/>
          <a:ext cx="0" cy="290702"/>
        </a:xfrm>
        <a:prstGeom prst="line">
          <a:avLst/>
        </a:prstGeom>
        <a:noFill/>
        <a:ln w="12700" cap="rnd" cmpd="sng" algn="ctr">
          <a:solidFill>
            <a:schemeClr val="accent1">
              <a:shade val="90000"/>
              <a:hueOff val="186931"/>
              <a:satOff val="3848"/>
              <a:lumOff val="16461"/>
              <a:alphaOff val="0"/>
            </a:schemeClr>
          </a:solidFill>
          <a:prstDash val="dash"/>
        </a:ln>
        <a:effectLst/>
      </dsp:spPr>
      <dsp:style>
        <a:lnRef idx="1">
          <a:scrgbClr r="0" g="0" b="0"/>
        </a:lnRef>
        <a:fillRef idx="0">
          <a:scrgbClr r="0" g="0" b="0"/>
        </a:fillRef>
        <a:effectRef idx="0">
          <a:scrgbClr r="0" g="0" b="0"/>
        </a:effectRef>
        <a:fontRef idx="minor"/>
      </dsp:style>
    </dsp:sp>
    <dsp:sp modelId="{C45E7B63-1C71-483E-A3A8-705CE86D4D8E}">
      <dsp:nvSpPr>
        <dsp:cNvPr id="0" name=""/>
        <dsp:cNvSpPr/>
      </dsp:nvSpPr>
      <dsp:spPr>
        <a:xfrm>
          <a:off x="8483867" y="1271825"/>
          <a:ext cx="72675" cy="72675"/>
        </a:xfrm>
        <a:prstGeom prst="ellipse">
          <a:avLst/>
        </a:prstGeom>
        <a:solidFill>
          <a:schemeClr val="accent1">
            <a:shade val="80000"/>
            <a:hueOff val="446191"/>
            <a:satOff val="-9058"/>
            <a:lumOff val="30677"/>
            <a:alphaOff val="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layout1.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10.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2.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5.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6.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8.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layout9.xml><?xml version="1.0" encoding="utf-8"?>
<dgm:layoutDef xmlns:dgm="http://schemas.openxmlformats.org/drawingml/2006/diagram" xmlns:a="http://schemas.openxmlformats.org/drawingml/2006/main" uniqueId="urn:microsoft.com/office/officeart/2016/7/layout/RoundedRectangleTimeline">
  <dgm:title val="Rounded Rectangle Timeline"/>
  <dgm:desc val="Use to show a list of events in chronological order. An invisible box contains the description while the date is shown in rectangles, except for the first and last node where the corners of the rectangle are rounded. It can display large amount of text and long descriptive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 val="18"/>
      <dgm:constr type="primFontSz" for="des" forName="Childtext" val="18"/>
      <dgm:constr type="primFontSz" for="des" forName="Childtext" refType="primFontSz" refFor="des" refForName="parent" op="lte"/>
      <dgm:constr type="w" for="ch" forName="composite" refType="w"/>
      <dgm:constr type="h" for="ch" forName="composite" refType="h"/>
      <dgm:constr type="w" for="ch" forName="spaceBetweenRectangles" refType="w" refFor="ch" refForName="composite" fact="-0.4"/>
      <dgm:constr type="w" for="ch" ptType="sibTrans" op="equ"/>
      <dgm:constr type="primFontSz" for="des" forName="parent" op="equ"/>
      <dgm:constr type="primFontSz" for="des" forName="Childtext" op="equ"/>
      <dgm:constr type="primFontSz" for="des" forName="parent1" val="18"/>
      <dgm:constr type="primFontSz" for="des" forName="Childtext1" val="18"/>
      <dgm:constr type="primFontSz" for="des" forName="Childtext1" refType="primFontSz" refFor="des" refForName="parent1" op="lte"/>
      <dgm:constr type="w" for="ch" forName="composite1" refType="w"/>
      <dgm:constr type="h" for="ch" forName="composite1" refType="h"/>
      <dgm:constr type="w" for="ch" forName="spaceBetweenRectangles1" refType="w" refFor="ch" refForName="composite1" fact="-0.4"/>
      <dgm:constr type="primFontSz" for="des" forName="parent1" op="equ"/>
      <dgm:constr type="primFontSz" for="des" forName="Childtext1" op="equ"/>
    </dgm:constrLst>
    <dgm:choose name="layoutByNodeCnt">
      <dgm:if name="twoOrLessNodes" axis="ch" ptType="node" func="cnt" op="lte" val="2">
        <dgm:forEach name="nodesForEach" axis="ch" ptType="node">
          <dgm:layoutNode name="composite">
            <dgm:alg type="composite"/>
            <dgm:shape xmlns:r="http://schemas.openxmlformats.org/officeDocument/2006/relationships" r:blip="">
              <dgm:adjLst/>
            </dgm:shape>
            <dgm:choose name="casesForFirstAndLastNode1">
              <dgm:if name="startNode1" axis="self" ptType="node" func="pos" op="equ" val="1">
                <dgm:choose name="removeLineWhenOnlyOneNode1">
                  <dgm:if name="ifOnlyOneNode1" axis="followSib" ptType="node" func="cnt" op="equ" val="0">
                    <dgm:constrLst>
                      <dgm:constr type="w" for="ch" forName="parent" refType="w" fact="0.95"/>
                      <dgm:constr type="l" for="ch" forName="parent" refType="w" fact="0.025"/>
                      <dgm:constr type="t" for="ch" forName="parent" refType="h" fact="0.45"/>
                      <dgm:constr type="h" for="ch" forName="parent" refType="h" fact="0.1"/>
                      <dgm:constr type="l" for="ch" forName="Childtext" refType="w" fact="0.025"/>
                      <dgm:constr type="w" for="ch" forName="Childtext" refType="w" fact="0.95"/>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if>
                  <dgm:else name="ifMoreThanOne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w" for="ch" forName="ConnectLine"/>
                      <dgm:constr type="h" for="ch" forName="ConnectLine" refType="h" fact="0.08"/>
                      <dgm:constr type="t" for="ch" forName="ConnectLine" refType="h" fact="0.37"/>
                      <dgm:constr type="ctrX" for="ch" forName="ConnectLine" refType="w" fact="0.5"/>
                      <dgm:constr type="w" for="ch" forName="ConnectLineEnd" refType="h" fact="0.02"/>
                      <dgm:constr type="h" for="ch" forName="ConnectLineEnd" refType="h" fact="0.02"/>
                      <dgm:constr type="t" for="ch" forName="ConnectLineEnd" refType="h" fact="0.35"/>
                      <dgm:constr type="ctrX" for="ch" forName="ConnectLineEnd" refType="w" fact="0.5"/>
                      <dgm:constr type="w" for="ch" forName="EmptyPane" refType="w"/>
                      <dgm:constr type="t" for="ch" forName="EmptyPane" refType="h" fact="0.55"/>
                      <dgm:constr type="h" for="ch" forName="EmptyPane" refType="h" fact="0.45"/>
                    </dgm:constrLst>
                  </dgm:else>
                </dgm:choose>
              </dgm:if>
              <dgm:else name="notStartNode1">
                <dgm:constrLst>
                  <dgm:constr type="w" for="ch" forName="parent" refType="w" fact="0.6"/>
                  <dgm:constr type="l" for="ch" forName="parent" refType="w" fact="0.2"/>
                  <dgm:constr type="t" for="ch" forName="parent" refType="h" fact="0.45"/>
                  <dgm:constr type="h" for="ch" forName="parent" refType="h" fact="0.1"/>
                  <dgm:constr type="l" for="ch" forName="Childtext" refType="w" fact="0.2"/>
                  <dgm:constr type="w" for="ch" forName="Childtext" refType="w" fact="0.6"/>
                  <dgm:constr type="h" for="ch" forName="Childtext" refType="h" fact="0.35"/>
                  <dgm:constr type="t" for="ch" forName="Childtext" refType="h" fact="0.65"/>
                  <dgm:constr type="w" for="ch" forName="ConnectLine"/>
                  <dgm:constr type="h" for="ch" forName="ConnectLine" refType="h" fact="0.08"/>
                  <dgm:constr type="t" for="ch" forName="ConnectLine" refType="h" fact="0.55"/>
                  <dgm:constr type="ctrX" for="ch" forName="ConnectLine" refType="w" fact="0.5"/>
                  <dgm:constr type="w" for="ch" forName="ConnectLineEnd" refType="h" fact="0.02"/>
                  <dgm:constr type="h" for="ch" forName="ConnectLineEnd" refType="h" fact="0.02"/>
                  <dgm:constr type="b" for="ch" forName="ConnectLineEnd" refType="h" fact="0.65"/>
                  <dgm:constr type="ctrX" for="ch" forName="ConnectLineEnd" refType="w" fact="0.5"/>
                  <dgm:constr type="w" for="ch" forName="EmptyPane" refType="w"/>
                  <dgm:constr type="h" for="ch" forName="EmptyPane" refType="h" fact="0.45"/>
                </dgm:constrLst>
              </dgm:else>
            </dgm:choose>
            <dgm:layoutNode name="parent"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oundRect" r:blip="">
                        <dgm:adjLst/>
                      </dgm:shape>
                    </dgm:if>
                    <dgm:else name="ifMoreThanOneNode">
                      <dgm:choose name="Name18">
                        <dgm:if name="Name19" func="var" arg="dir" op="equ" val="norm">
                          <dgm:shape xmlns:r="http://schemas.openxmlformats.org/officeDocument/2006/relationships" rot="-90" type="round2SameRect" r:blip="">
                            <dgm:adjLst/>
                          </dgm:shape>
                        </dgm:if>
                        <dgm:else name="Name20">
                          <dgm:shape xmlns:r="http://schemas.openxmlformats.org/officeDocument/2006/relationships" rot="90" type="round2SameRect" r:blip="">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90" type="round2SameRect" r:blip="">
                            <dgm:adjLst/>
                          </dgm:shape>
                        </dgm:if>
                        <dgm:else name="Name26">
                          <dgm:shape xmlns:r="http://schemas.openxmlformats.org/officeDocument/2006/relationships" rot="-90" type="round2SameRect" r:blip="">
                            <dgm:adjLst/>
                          </dgm:shape>
                        </dgm:else>
                      </dgm:choose>
                    </dgm:if>
                    <dgm:else name="Name27">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 styleLbl="revTx">
              <dgm:varLst>
                <dgm:bulletEnabled val="1"/>
              </dgm:varLst>
              <dgm:choose name="casesForTxtDirLogic">
                <dgm:if name="Name77"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 styleLbl="lnNode1">
              <dgm:alg type="sp"/>
              <dgm:shape xmlns:r="http://schemas.openxmlformats.org/officeDocument/2006/relationships" type="ellipse" r:blip="">
                <dgm:adjLst/>
              </dgm:shape>
              <dgm:presOf/>
              <dgm:constrLst/>
            </dgm:layoutNode>
            <dgm:layoutNode name="EmptyPane">
              <dgm:alg type="sp"/>
              <dgm:shape xmlns:r="http://schemas.openxmlformats.org/officeDocument/2006/relationships" r:blip="">
                <dgm:adjLst/>
              </dgm:shape>
              <dgm:presOf/>
              <dgm:constrLst/>
            </dgm:layoutNode>
          </dgm:layoutNode>
          <dgm:forEach name="Name28" axis="followSib" ptType="sibTrans" cnt="1">
            <dgm:layoutNode name="spaceBetweenRectangles">
              <dgm:alg type="sp"/>
              <dgm:shape xmlns:r="http://schemas.openxmlformats.org/officeDocument/2006/relationships" r:blip="">
                <dgm:adjLst/>
              </dgm:shape>
              <dgm:presOf/>
              <dgm:constrLst/>
              <dgm:ruleLst/>
            </dgm:layoutNode>
          </dgm:forEach>
        </dgm:forEach>
      </dgm:if>
      <dgm:else name="moreThanTwoNodes">
        <dgm:forEach name="nodesForEach1" axis="ch" ptType="node">
          <dgm:layoutNode name="composite1">
            <dgm:alg type="composite"/>
            <dgm:shape xmlns:r="http://schemas.openxmlformats.org/officeDocument/2006/relationships" r:blip="">
              <dgm:adjLst/>
            </dgm:shape>
            <dgm:choose name="casesForSnakingLogic21">
              <dgm:if name="oddNode21" axis="self" ptType="node" func="posOdd" op="equ" val="1">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w" for="ch" forName="ConnectLine1"/>
                  <dgm:constr type="h" for="ch" forName="ConnectLine1" refType="h" fact="0.08"/>
                  <dgm:constr type="t" for="ch" forName="ConnectLine1" refType="h" fact="0.37"/>
                  <dgm:constr type="ctrX" for="ch" forName="ConnectLine1" refType="w" fact="0.5"/>
                  <dgm:constr type="w" for="ch" forName="ConnectLineEnd1" refType="h" fact="0.02"/>
                  <dgm:constr type="h" for="ch" forName="ConnectLineEnd1" refType="h" fact="0.02"/>
                  <dgm:constr type="t" for="ch" forName="ConnectLineEnd1" refType="h" fact="0.35"/>
                  <dgm:constr type="ctrX" for="ch" forName="ConnectLineEnd1" refType="w" fact="0.5"/>
                  <dgm:constr type="w" for="ch" forName="EmptyPane1" refType="w"/>
                  <dgm:constr type="t" for="ch" forName="EmptyPane1" refType="h" fact="0.55"/>
                  <dgm:constr type="h" for="ch" forName="EmptyPane1" refType="h" fact="0.45"/>
                </dgm:constrLst>
              </dgm:if>
              <dgm:else name="evenNode2">
                <dgm:constrLst>
                  <dgm:constr type="w" for="ch" forName="parent1" refType="w" fact="0.6"/>
                  <dgm:constr type="l" for="ch" forName="parent1" refType="w" fact="0.2"/>
                  <dgm:constr type="t" for="ch" forName="parent1" refType="h" fact="0.45"/>
                  <dgm:constr type="h" for="ch" forName="parent1" refType="h" fact="0.1"/>
                  <dgm:constr type="w" for="ch" forName="Childtext1" refType="w"/>
                  <dgm:constr type="h" for="ch" forName="Childtext1" refType="h" fact="0.35"/>
                  <dgm:constr type="t" for="ch" forName="Childtext1" refType="h" fact="0.65"/>
                  <dgm:constr type="w" for="ch" forName="ConnectLine1"/>
                  <dgm:constr type="h" for="ch" forName="ConnectLine1" refType="h" fact="0.08"/>
                  <dgm:constr type="t" for="ch" forName="ConnectLine1" refType="h" fact="0.55"/>
                  <dgm:constr type="ctrX" for="ch" forName="ConnectLine1" refType="w" fact="0.5"/>
                  <dgm:constr type="w" for="ch" forName="ConnectLineEnd1" refType="h" fact="0.02"/>
                  <dgm:constr type="h" for="ch" forName="ConnectLineEnd1" refType="h" fact="0.02"/>
                  <dgm:constr type="b" for="ch" forName="ConnectLineEnd1" refType="h" fact="0.65"/>
                  <dgm:constr type="ctrX" for="ch" forName="ConnectLineEnd1" refType="w" fact="0.5"/>
                  <dgm:constr type="w" for="ch" forName="EmptyPane1" refType="w"/>
                  <dgm:constr type="h" for="ch" forName="EmptyPane1" refType="h" fact="0.45"/>
                </dgm:constrLst>
              </dgm:else>
            </dgm:choose>
            <dgm:layoutNode name="parent1" styleLbl="alignNode1">
              <dgm:varLst>
                <dgm:chMax val="1"/>
                <dgm:chPref val="1"/>
                <dgm:bulletEnabled val="1"/>
              </dgm:varLst>
              <dgm:alg type="tx">
                <dgm:param type="txAnchorHorz" val="ctr"/>
                <dgm:param type="txAnchorVert" val="mid"/>
                <dgm:param type="parTxLTRAlign" val="ctr"/>
                <dgm:param type="parTxRTLAlign" val="ctr"/>
              </dgm:alg>
              <dgm:choose name="casesForFirstAndLastNode12">
                <dgm:if name="startNode12" axis="self" ptType="node" func="pos" op="equ" val="1">
                  <dgm:choose name="removeLineWhenOnlyOneNode12">
                    <dgm:if name="ifOnlyOneNode12" axis="followSib" ptType="node" func="cnt" op="equ" val="0">
                      <dgm:shape xmlns:r="http://schemas.openxmlformats.org/officeDocument/2006/relationships" type="roundRect" r:blip="">
                        <dgm:adjLst/>
                      </dgm:shape>
                    </dgm:if>
                    <dgm:else name="ifMoreThanOneNode12">
                      <dgm:choose name="Name181">
                        <dgm:if name="Name191" func="var" arg="dir" op="equ" val="norm">
                          <dgm:shape xmlns:r="http://schemas.openxmlformats.org/officeDocument/2006/relationships" rot="-90" type="round2SameRect" r:blip="">
                            <dgm:adjLst/>
                          </dgm:shape>
                        </dgm:if>
                        <dgm:else name="Name201">
                          <dgm:shape xmlns:r="http://schemas.openxmlformats.org/officeDocument/2006/relationships" rot="90" type="round2SameRect" r:blip="">
                            <dgm:adjLst/>
                          </dgm:shape>
                        </dgm:else>
                      </dgm:choose>
                    </dgm:else>
                  </dgm:choose>
                </dgm:if>
                <dgm:else name="notStartNode12">
                  <dgm:choose name="Name221">
                    <dgm:if name="Name231" axis="self" ptType="node" func="revPos" op="equ" val="1">
                      <dgm:choose name="Name241">
                        <dgm:if name="Name251" func="var" arg="dir" op="equ" val="norm">
                          <dgm:shape xmlns:r="http://schemas.openxmlformats.org/officeDocument/2006/relationships" rot="90" type="round2SameRect" r:blip="">
                            <dgm:adjLst/>
                          </dgm:shape>
                        </dgm:if>
                        <dgm:else name="Name261">
                          <dgm:shape xmlns:r="http://schemas.openxmlformats.org/officeDocument/2006/relationships" rot="-90" type="round2SameRect" r:blip="">
                            <dgm:adjLst/>
                          </dgm:shape>
                        </dgm:else>
                      </dgm:choose>
                    </dgm:if>
                    <dgm:else name="Name271">
                      <dgm:shape xmlns:r="http://schemas.openxmlformats.org/officeDocument/2006/relationships" type="rect" r:blip="">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dgm:varLst>
                <dgm:bulletEnabled val="1"/>
              </dgm:varLst>
              <dgm:choose name="casesForTxtDirLogic1">
                <dgm:if name="Name771" axis="self" ptType="node" func="posOdd" op="equ" val="1">
                  <dgm:alg type="tx">
                    <dgm:param type="txAnchorVert" val="b"/>
                    <dgm:param type="txAnchorHorz" val="ctr"/>
                    <dgm:param type="parTxLTRAlign" val="ctr"/>
                    <dgm:param type="parTxRTLAlign" val="ctr"/>
                  </dgm:alg>
                  <dgm:constrLst>
                    <dgm:constr type="lMarg"/>
                    <dgm:constr type="rMarg"/>
                    <dgm:constr type="tMarg"/>
                    <dgm:constr type="bMarg" refType="primFontSz" fact="0.6"/>
                  </dgm:constrLst>
                </dgm:if>
                <dgm:else name="Name881">
                  <dgm:alg type="tx">
                    <dgm:param type="txAnchorVert" val="t"/>
                    <dgm:param type="txAnchorHorz" val="ctr"/>
                    <dgm:param type="parTxLTRAlign" val="ctr"/>
                    <dgm:param type="parTxRTLAlign" val="ctr"/>
                  </dgm:alg>
                  <dgm:constrLst>
                    <dgm:constr type="lMarg"/>
                    <dgm:constr type="rMarg"/>
                    <dgm:constr type="tMarg" refType="primFontSz" fact="0.6"/>
                    <dgm:constr type="bMarg"/>
                  </dgm:constrLst>
                </dgm:else>
              </dgm:choose>
              <dgm:shape xmlns:r="http://schemas.openxmlformats.org/officeDocument/2006/relationships" type="rect" r:blip="">
                <dgm:adjLst/>
              </dgm:shape>
              <dgm:presOf axis="ch" ptType="node"/>
              <dgm:ruleLst>
                <dgm:rule type="primFontSz" val="11" fact="NaN" max="NaN"/>
              </dgm:ruleLst>
            </dgm:layoutNode>
            <dgm:layoutNode name="ConnectLine1" styleLbl="sibTrans1D1">
              <dgm:alg type="sp"/>
              <dgm:shape xmlns:r="http://schemas.openxmlformats.org/officeDocument/2006/relationships" type="line" r:blip="">
                <dgm:adjLst/>
                <dgm:extLst>
                  <a:ext uri="{B698B0E9-8C71-41B9-8309-B3DCBF30829C}">
                    <dgm1612:spPr xmlns:dgm1612="http://schemas.microsoft.com/office/drawing/2016/12/diagram">
                      <a:ln>
                        <a:prstDash val="dash"/>
                      </a:ln>
                    </dgm1612:spPr>
                  </a:ext>
                </dgm:extLst>
              </dgm:shape>
              <dgm:presOf/>
              <dgm:constrLst/>
            </dgm:layoutNode>
            <dgm:layoutNode name="ConnectLineEnd1" styleLbl="lnNode1">
              <dgm:alg type="sp"/>
              <dgm:shape xmlns:r="http://schemas.openxmlformats.org/officeDocument/2006/relationships" type="ellipse" r:blip="">
                <dgm:adjLst/>
              </dgm:shape>
              <dgm:presOf/>
              <dgm:constrLst/>
            </dgm:layoutNode>
            <dgm:layoutNode name="EmptyPane1">
              <dgm:alg type="sp"/>
              <dgm:shape xmlns:r="http://schemas.openxmlformats.org/officeDocument/2006/relationships" r:blip="">
                <dgm:adjLst/>
              </dgm:shape>
              <dgm:presOf/>
              <dgm:constrLst/>
            </dgm:layoutNode>
          </dgm:layoutNode>
          <dgm:forEach name="Name281" axis="followSib" ptType="sibTrans" cnt="1">
            <dgm:layoutNode name="spaceBetweenRectangles1">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a — symbol zastępczy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272E5B34-D78F-40C5-A191-443DEC7CC0C7}" type="datetime1">
              <a:rPr lang="pl-PL" smtClean="0"/>
              <a:t>14.11.2020</a:t>
            </a:fld>
            <a:endParaRPr lang="en-US" dirty="0"/>
          </a:p>
        </p:txBody>
      </p:sp>
      <p:sp>
        <p:nvSpPr>
          <p:cNvPr id="4" name="Stopka — symbol zastępczy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Numer slajdu — symbol zastępczy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975D426-A9DD-4244-A2CE-1FB6623742C7}" type="slidenum">
              <a:rPr lang="en-US" smtClean="0"/>
              <a:t>‹#›</a:t>
            </a:fld>
            <a:endParaRPr lang="en-US"/>
          </a:p>
        </p:txBody>
      </p:sp>
    </p:spTree>
    <p:extLst>
      <p:ext uri="{BB962C8B-B14F-4D97-AF65-F5344CB8AC3E}">
        <p14:creationId xmlns:p14="http://schemas.microsoft.com/office/powerpoint/2010/main" val="882484457"/>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Data — symbol zastępcz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120961E-1806-4E03-9853-F373B86BBEE2}" type="datetime1">
              <a:rPr lang="pl-PL" smtClean="0"/>
              <a:t>14.11.2020</a:t>
            </a:fld>
            <a:endParaRPr lang="en-US"/>
          </a:p>
        </p:txBody>
      </p:sp>
      <p:sp>
        <p:nvSpPr>
          <p:cNvPr id="4" name="Obraz slajdu — symbol zastępczy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atki — symbol zastępcz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pl"/>
              <a:t>Kliknij, aby edytować style wzorca tekstu</a:t>
            </a:r>
            <a:endParaRPr lang="en-US"/>
          </a:p>
          <a:p>
            <a:pPr lvl="1" rtl="0"/>
            <a:r>
              <a:rPr lang="pl"/>
              <a:t>Drugi poziom</a:t>
            </a:r>
          </a:p>
          <a:p>
            <a:pPr lvl="2" rtl="0"/>
            <a:r>
              <a:rPr lang="pl"/>
              <a:t>Trzeci poziom</a:t>
            </a:r>
          </a:p>
          <a:p>
            <a:pPr lvl="3" rtl="0"/>
            <a:r>
              <a:rPr lang="pl"/>
              <a:t>Czwarty poziom</a:t>
            </a:r>
          </a:p>
          <a:p>
            <a:pPr lvl="4" rtl="0"/>
            <a:r>
              <a:rPr lang="pl"/>
              <a:t>Piąty poziom</a:t>
            </a:r>
            <a:endParaRPr lang="en-US"/>
          </a:p>
        </p:txBody>
      </p:sp>
      <p:sp>
        <p:nvSpPr>
          <p:cNvPr id="6" name="Stopka — symbol zastępczy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Numer slajdu — symbol zastępczy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01B41D33-19C8-4450-B3C5-BE83E9C8F0BC}" type="slidenum">
              <a:rPr lang="en-US" smtClean="0"/>
              <a:t>‹#›</a:t>
            </a:fld>
            <a:endParaRPr lang="en-US"/>
          </a:p>
        </p:txBody>
      </p:sp>
    </p:spTree>
    <p:extLst>
      <p:ext uri="{BB962C8B-B14F-4D97-AF65-F5344CB8AC3E}">
        <p14:creationId xmlns:p14="http://schemas.microsoft.com/office/powerpoint/2010/main" val="3571455252"/>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7" name="Prostokąt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ytuł 1"/>
          <p:cNvSpPr>
            <a:spLocks noGrp="1"/>
          </p:cNvSpPr>
          <p:nvPr>
            <p:ph type="ctrTitle"/>
          </p:nvPr>
        </p:nvSpPr>
        <p:spPr>
          <a:xfrm>
            <a:off x="581191" y="1020431"/>
            <a:ext cx="10993549" cy="1475013"/>
          </a:xfrm>
          <a:effectLst/>
        </p:spPr>
        <p:txBody>
          <a:bodyPr rtlCol="0" anchor="b">
            <a:normAutofit/>
          </a:bodyPr>
          <a:lstStyle>
            <a:lvl1pPr>
              <a:defRPr sz="3600">
                <a:solidFill>
                  <a:schemeClr val="tx1">
                    <a:lumMod val="75000"/>
                    <a:lumOff val="25000"/>
                  </a:schemeClr>
                </a:solidFill>
              </a:defRPr>
            </a:lvl1pPr>
          </a:lstStyle>
          <a:p>
            <a:pPr rtl="0"/>
            <a:r>
              <a:rPr lang="pl-PL"/>
              <a:t>Kliknij, aby edytować styl</a:t>
            </a:r>
            <a:endParaRPr lang="en-US" dirty="0"/>
          </a:p>
        </p:txBody>
      </p:sp>
      <p:sp>
        <p:nvSpPr>
          <p:cNvPr id="3" name="Podtytuł 2"/>
          <p:cNvSpPr>
            <a:spLocks noGrp="1"/>
          </p:cNvSpPr>
          <p:nvPr>
            <p:ph type="subTitle" idx="1"/>
          </p:nvPr>
        </p:nvSpPr>
        <p:spPr>
          <a:xfrm>
            <a:off x="581194" y="2495445"/>
            <a:ext cx="10993546" cy="590321"/>
          </a:xfrm>
        </p:spPr>
        <p:txBody>
          <a:bodyPr rtlCol="0"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pl-PL"/>
              <a:t>Kliknij, aby edytować styl wzorca podtytułu</a:t>
            </a:r>
            <a:endParaRPr lang="en-US" dirty="0"/>
          </a:p>
        </p:txBody>
      </p:sp>
      <p:sp>
        <p:nvSpPr>
          <p:cNvPr id="8" name="Data — symbol zastępczy 7">
            <a:extLst>
              <a:ext uri="{FF2B5EF4-FFF2-40B4-BE49-F238E27FC236}">
                <a16:creationId xmlns:a16="http://schemas.microsoft.com/office/drawing/2014/main" id="{7FA0ACE7-29A8-47D3-A7D9-257B711D8023}"/>
              </a:ext>
            </a:extLst>
          </p:cNvPr>
          <p:cNvSpPr>
            <a:spLocks noGrp="1"/>
          </p:cNvSpPr>
          <p:nvPr>
            <p:ph type="dt" sz="half" idx="10"/>
          </p:nvPr>
        </p:nvSpPr>
        <p:spPr/>
        <p:txBody>
          <a:bodyPr rtlCol="0"/>
          <a:lstStyle/>
          <a:p>
            <a:pPr rtl="0"/>
            <a:fld id="{233712FC-32E5-4F77-82DE-49235C9DC134}" type="datetime1">
              <a:rPr lang="pl-PL" smtClean="0"/>
              <a:t>14.11.2020</a:t>
            </a:fld>
            <a:endParaRPr lang="en-US" dirty="0"/>
          </a:p>
        </p:txBody>
      </p:sp>
      <p:sp>
        <p:nvSpPr>
          <p:cNvPr id="9" name="Stopka — symbol zastępczy 8">
            <a:extLst>
              <a:ext uri="{FF2B5EF4-FFF2-40B4-BE49-F238E27FC236}">
                <a16:creationId xmlns:a16="http://schemas.microsoft.com/office/drawing/2014/main" id="{DEC604B9-52E9-4810-8359-47206518D038}"/>
              </a:ext>
            </a:extLst>
          </p:cNvPr>
          <p:cNvSpPr>
            <a:spLocks noGrp="1"/>
          </p:cNvSpPr>
          <p:nvPr>
            <p:ph type="ftr" sz="quarter" idx="11"/>
          </p:nvPr>
        </p:nvSpPr>
        <p:spPr/>
        <p:txBody>
          <a:bodyPr rtlCol="0"/>
          <a:lstStyle/>
          <a:p>
            <a:pPr rtl="0"/>
            <a:r>
              <a:rPr lang="pl-PL"/>
              <a:t>Izabela Kugiel-Abuhasna, Łowcy słów. Podręcznik popularnonaukowy dla cudzoziemców na poziomie B1, www.stydiologia.edu.pl/lowcy</a:t>
            </a:r>
            <a:endParaRPr lang="en-US" dirty="0"/>
          </a:p>
        </p:txBody>
      </p:sp>
      <p:sp>
        <p:nvSpPr>
          <p:cNvPr id="10" name="Numer slajdu — symbol zastępczy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9" name="Tytuł 1"/>
          <p:cNvSpPr>
            <a:spLocks noGrp="1"/>
          </p:cNvSpPr>
          <p:nvPr>
            <p:ph type="title"/>
          </p:nvPr>
        </p:nvSpPr>
        <p:spPr>
          <a:xfrm>
            <a:off x="581192" y="702156"/>
            <a:ext cx="11029616" cy="1013800"/>
          </a:xfrm>
        </p:spPr>
        <p:txBody>
          <a:bodyPr rtlCol="0"/>
          <a:lstStyle/>
          <a:p>
            <a:pPr rtl="0"/>
            <a:r>
              <a:rPr lang="pl-PL"/>
              <a:t>Kliknij, aby edytować styl</a:t>
            </a:r>
            <a:endParaRPr lang="en-US" dirty="0"/>
          </a:p>
        </p:txBody>
      </p:sp>
      <p:sp>
        <p:nvSpPr>
          <p:cNvPr id="3" name="Tekst pionowy — symbol zastępczy 2"/>
          <p:cNvSpPr>
            <a:spLocks noGrp="1"/>
          </p:cNvSpPr>
          <p:nvPr>
            <p:ph type="body" orient="vert" idx="1"/>
          </p:nvPr>
        </p:nvSpPr>
        <p:spPr/>
        <p:txBody>
          <a:bodyPr vert="eaVert" rtlCol="0" anchor="t"/>
          <a:lstStyle>
            <a:lvl1pPr algn="l">
              <a:defRPr/>
            </a:lvl1pPr>
            <a:lvl2pPr algn="l">
              <a:defRPr/>
            </a:lvl2pPr>
            <a:lvl3pPr algn="l">
              <a:defRPr/>
            </a:lvl3pPr>
            <a:lvl4pPr algn="l">
              <a:defRPr/>
            </a:lvl4pPr>
            <a:lvl5pPr algn="l">
              <a:defRPr/>
            </a:lvl5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Data — symbol zastępczy 3"/>
          <p:cNvSpPr>
            <a:spLocks noGrp="1"/>
          </p:cNvSpPr>
          <p:nvPr>
            <p:ph type="dt" sz="half" idx="10"/>
          </p:nvPr>
        </p:nvSpPr>
        <p:spPr/>
        <p:txBody>
          <a:bodyPr rtlCol="0"/>
          <a:lstStyle/>
          <a:p>
            <a:pPr rtl="0"/>
            <a:fld id="{32E05CA1-70DE-45B1-A98B-A7C86D8CF1AD}" type="datetime1">
              <a:rPr lang="pl-PL" smtClean="0"/>
              <a:t>14.11.2020</a:t>
            </a:fld>
            <a:endParaRPr lang="en-US" dirty="0"/>
          </a:p>
        </p:txBody>
      </p:sp>
      <p:sp>
        <p:nvSpPr>
          <p:cNvPr id="5" name="Stopka — symbol zastępczy 4"/>
          <p:cNvSpPr>
            <a:spLocks noGrp="1"/>
          </p:cNvSpPr>
          <p:nvPr>
            <p:ph type="ftr" sz="quarter" idx="11"/>
          </p:nvPr>
        </p:nvSpPr>
        <p:spPr/>
        <p:txBody>
          <a:bodyPr rtlCol="0"/>
          <a:lstStyle/>
          <a:p>
            <a:pPr rtl="0"/>
            <a:r>
              <a:rPr lang="pl-PL"/>
              <a:t>Izabela Kugiel-Abuhasna, Łowcy słów. Podręcznik popularnonaukowy dla cudzoziemców na poziomie B1, www.stydiologia.edu.pl/lowcy</a:t>
            </a:r>
            <a:endParaRPr lang="en-US" dirty="0"/>
          </a:p>
        </p:txBody>
      </p:sp>
      <p:sp>
        <p:nvSpPr>
          <p:cNvPr id="6" name="Numer slajdu — symbol zastępczy 5"/>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7" name="Prostokąt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ytuł pionowy 1"/>
          <p:cNvSpPr>
            <a:spLocks noGrp="1"/>
          </p:cNvSpPr>
          <p:nvPr>
            <p:ph type="title" orient="vert"/>
          </p:nvPr>
        </p:nvSpPr>
        <p:spPr>
          <a:xfrm>
            <a:off x="8204200" y="863600"/>
            <a:ext cx="3124200" cy="4807326"/>
          </a:xfrm>
        </p:spPr>
        <p:txBody>
          <a:bodyPr vert="eaVert" rtlCol="0" anchor="ctr"/>
          <a:lstStyle>
            <a:lvl1pPr>
              <a:defRPr>
                <a:solidFill>
                  <a:srgbClr val="FFFFFF"/>
                </a:solidFill>
              </a:defRPr>
            </a:lvl1pPr>
          </a:lstStyle>
          <a:p>
            <a:pPr rtl="0"/>
            <a:r>
              <a:rPr lang="pl-PL"/>
              <a:t>Kliknij, aby edytować styl</a:t>
            </a:r>
            <a:endParaRPr lang="en-US" dirty="0"/>
          </a:p>
        </p:txBody>
      </p:sp>
      <p:sp>
        <p:nvSpPr>
          <p:cNvPr id="3" name="Tekst pionowy — symbol zastępczy 2"/>
          <p:cNvSpPr>
            <a:spLocks noGrp="1"/>
          </p:cNvSpPr>
          <p:nvPr>
            <p:ph type="body" orient="vert" idx="1"/>
          </p:nvPr>
        </p:nvSpPr>
        <p:spPr>
          <a:xfrm>
            <a:off x="774923" y="863600"/>
            <a:ext cx="7161625" cy="4807326"/>
          </a:xfrm>
        </p:spPr>
        <p:txBody>
          <a:bodyPr vert="eaVert" rtlCol="0" anchor="t"/>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8" name="Prostokąt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Prostokąt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Prostokąt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a — symbol zastępczy 10">
            <a:extLst>
              <a:ext uri="{FF2B5EF4-FFF2-40B4-BE49-F238E27FC236}">
                <a16:creationId xmlns:a16="http://schemas.microsoft.com/office/drawing/2014/main" id="{5C74A470-3BD3-4F33-80E5-67E6E87FCBE7}"/>
              </a:ext>
            </a:extLst>
          </p:cNvPr>
          <p:cNvSpPr>
            <a:spLocks noGrp="1"/>
          </p:cNvSpPr>
          <p:nvPr>
            <p:ph type="dt" sz="half" idx="10"/>
          </p:nvPr>
        </p:nvSpPr>
        <p:spPr/>
        <p:txBody>
          <a:bodyPr rtlCol="0"/>
          <a:lstStyle/>
          <a:p>
            <a:pPr rtl="0"/>
            <a:fld id="{5BD5EE96-6712-4B1C-82FC-DFBE9E386FE7}" type="datetime1">
              <a:rPr lang="pl-PL" smtClean="0"/>
              <a:t>14.11.2020</a:t>
            </a:fld>
            <a:endParaRPr lang="en-US" dirty="0"/>
          </a:p>
        </p:txBody>
      </p:sp>
      <p:sp>
        <p:nvSpPr>
          <p:cNvPr id="12" name="Stopka — symbol zastępczy 11">
            <a:extLst>
              <a:ext uri="{FF2B5EF4-FFF2-40B4-BE49-F238E27FC236}">
                <a16:creationId xmlns:a16="http://schemas.microsoft.com/office/drawing/2014/main" id="{9A3A30BA-DB50-4D7D-BCDE-17D20FB354DF}"/>
              </a:ext>
            </a:extLst>
          </p:cNvPr>
          <p:cNvSpPr>
            <a:spLocks noGrp="1"/>
          </p:cNvSpPr>
          <p:nvPr>
            <p:ph type="ftr" sz="quarter" idx="11"/>
          </p:nvPr>
        </p:nvSpPr>
        <p:spPr/>
        <p:txBody>
          <a:bodyPr rtlCol="0"/>
          <a:lstStyle/>
          <a:p>
            <a:pPr rtl="0"/>
            <a:r>
              <a:rPr lang="pl-PL"/>
              <a:t>Izabela Kugiel-Abuhasna, Łowcy słów. Podręcznik popularnonaukowy dla cudzoziemców na poziomie B1, www.stydiologia.edu.pl/lowcy</a:t>
            </a:r>
            <a:endParaRPr lang="en-US" dirty="0"/>
          </a:p>
        </p:txBody>
      </p:sp>
      <p:sp>
        <p:nvSpPr>
          <p:cNvPr id="13" name="Numer slajdu — symbol zastępczy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a:xfrm>
            <a:off x="581192" y="702156"/>
            <a:ext cx="11029616" cy="1188720"/>
          </a:xfrm>
        </p:spPr>
        <p:txBody>
          <a:bodyPr rtlCol="0"/>
          <a:lstStyle/>
          <a:p>
            <a:pPr rtl="0"/>
            <a:r>
              <a:rPr lang="pl-PL"/>
              <a:t>Kliknij, aby edytować styl</a:t>
            </a:r>
            <a:endParaRPr lang="en-US" dirty="0"/>
          </a:p>
        </p:txBody>
      </p:sp>
      <p:sp>
        <p:nvSpPr>
          <p:cNvPr id="3" name="Zawartość — symbol zastępczy 2"/>
          <p:cNvSpPr>
            <a:spLocks noGrp="1"/>
          </p:cNvSpPr>
          <p:nvPr>
            <p:ph idx="1"/>
          </p:nvPr>
        </p:nvSpPr>
        <p:spPr>
          <a:xfrm>
            <a:off x="581192" y="2340864"/>
            <a:ext cx="11029615" cy="3634486"/>
          </a:xfrm>
        </p:spPr>
        <p:txBody>
          <a:bodyPr rtlCol="0"/>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8" name="Data — symbol zastępczy 7">
            <a:extLst>
              <a:ext uri="{FF2B5EF4-FFF2-40B4-BE49-F238E27FC236}">
                <a16:creationId xmlns:a16="http://schemas.microsoft.com/office/drawing/2014/main" id="{770E6237-3456-439F-802D-3BA93FC7E3E5}"/>
              </a:ext>
            </a:extLst>
          </p:cNvPr>
          <p:cNvSpPr>
            <a:spLocks noGrp="1"/>
          </p:cNvSpPr>
          <p:nvPr>
            <p:ph type="dt" sz="half" idx="10"/>
          </p:nvPr>
        </p:nvSpPr>
        <p:spPr/>
        <p:txBody>
          <a:bodyPr rtlCol="0"/>
          <a:lstStyle/>
          <a:p>
            <a:pPr rtl="0"/>
            <a:fld id="{2676C3BE-F184-4266-8AD4-EDEE42818695}" type="datetime1">
              <a:rPr lang="pl-PL" smtClean="0"/>
              <a:t>14.11.2020</a:t>
            </a:fld>
            <a:endParaRPr lang="en-US" dirty="0"/>
          </a:p>
        </p:txBody>
      </p:sp>
      <p:sp>
        <p:nvSpPr>
          <p:cNvPr id="9" name="Stopka — symbol zastępczy 8">
            <a:extLst>
              <a:ext uri="{FF2B5EF4-FFF2-40B4-BE49-F238E27FC236}">
                <a16:creationId xmlns:a16="http://schemas.microsoft.com/office/drawing/2014/main" id="{1356D3B5-6063-4A89-B88F-9D3043916FF8}"/>
              </a:ext>
            </a:extLst>
          </p:cNvPr>
          <p:cNvSpPr>
            <a:spLocks noGrp="1"/>
          </p:cNvSpPr>
          <p:nvPr>
            <p:ph type="ftr" sz="quarter" idx="11"/>
          </p:nvPr>
        </p:nvSpPr>
        <p:spPr/>
        <p:txBody>
          <a:bodyPr rtlCol="0"/>
          <a:lstStyle/>
          <a:p>
            <a:pPr rtl="0"/>
            <a:r>
              <a:rPr lang="pl-PL"/>
              <a:t>Izabela Kugiel-Abuhasna, Łowcy słów. Podręcznik popularnonaukowy dla cudzoziemców na poziomie B1, www.stydiologia.edu.pl/lowcy</a:t>
            </a:r>
            <a:endParaRPr lang="en-US" dirty="0"/>
          </a:p>
        </p:txBody>
      </p:sp>
      <p:sp>
        <p:nvSpPr>
          <p:cNvPr id="10" name="Numer slajdu — symbol zastępczy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8" name="Prostokąt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ytuł 1"/>
          <p:cNvSpPr>
            <a:spLocks noGrp="1"/>
          </p:cNvSpPr>
          <p:nvPr>
            <p:ph type="title"/>
          </p:nvPr>
        </p:nvSpPr>
        <p:spPr>
          <a:xfrm>
            <a:off x="581193" y="2393950"/>
            <a:ext cx="11029615" cy="2147467"/>
          </a:xfrm>
        </p:spPr>
        <p:txBody>
          <a:bodyPr rtlCol="0" anchor="b">
            <a:normAutofit/>
          </a:bodyPr>
          <a:lstStyle>
            <a:lvl1pPr algn="l">
              <a:defRPr sz="3600" b="0" cap="all">
                <a:solidFill>
                  <a:schemeClr val="tx1">
                    <a:lumMod val="75000"/>
                    <a:lumOff val="25000"/>
                  </a:schemeClr>
                </a:solidFill>
              </a:defRPr>
            </a:lvl1pPr>
          </a:lstStyle>
          <a:p>
            <a:pPr rtl="0"/>
            <a:r>
              <a:rPr lang="pl-PL"/>
              <a:t>Kliknij, aby edytować styl</a:t>
            </a:r>
            <a:endParaRPr lang="en-US" dirty="0"/>
          </a:p>
        </p:txBody>
      </p:sp>
      <p:sp>
        <p:nvSpPr>
          <p:cNvPr id="3" name="Tekst — symbol zastępczy 2"/>
          <p:cNvSpPr>
            <a:spLocks noGrp="1"/>
          </p:cNvSpPr>
          <p:nvPr>
            <p:ph type="body" idx="1"/>
          </p:nvPr>
        </p:nvSpPr>
        <p:spPr>
          <a:xfrm>
            <a:off x="581192" y="4541417"/>
            <a:ext cx="11029615" cy="600556"/>
          </a:xfrm>
        </p:spPr>
        <p:txBody>
          <a:bodyPr rtlCol="0"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pl-PL"/>
              <a:t>Kliknij, aby edytować style wzorca tekstu</a:t>
            </a:r>
          </a:p>
        </p:txBody>
      </p:sp>
      <p:sp>
        <p:nvSpPr>
          <p:cNvPr id="7" name="Data — symbol zastępczy 6">
            <a:extLst>
              <a:ext uri="{FF2B5EF4-FFF2-40B4-BE49-F238E27FC236}">
                <a16:creationId xmlns:a16="http://schemas.microsoft.com/office/drawing/2014/main" id="{61582016-5696-4A93-887F-BBB3B9002FE5}"/>
              </a:ext>
            </a:extLst>
          </p:cNvPr>
          <p:cNvSpPr>
            <a:spLocks noGrp="1"/>
          </p:cNvSpPr>
          <p:nvPr>
            <p:ph type="dt" sz="half" idx="10"/>
          </p:nvPr>
        </p:nvSpPr>
        <p:spPr/>
        <p:txBody>
          <a:bodyPr rtlCol="0"/>
          <a:lstStyle/>
          <a:p>
            <a:pPr rtl="0"/>
            <a:fld id="{5B54C649-B4C6-4092-8E03-5A9F91EFB7D7}" type="datetime1">
              <a:rPr lang="pl-PL" smtClean="0"/>
              <a:t>14.11.2020</a:t>
            </a:fld>
            <a:endParaRPr lang="en-US" dirty="0"/>
          </a:p>
        </p:txBody>
      </p:sp>
      <p:sp>
        <p:nvSpPr>
          <p:cNvPr id="9" name="Stopka — symbol zastępczy 8">
            <a:extLst>
              <a:ext uri="{FF2B5EF4-FFF2-40B4-BE49-F238E27FC236}">
                <a16:creationId xmlns:a16="http://schemas.microsoft.com/office/drawing/2014/main" id="{857CFCD5-1192-4E18-8A8F-29E153B44DA4}"/>
              </a:ext>
            </a:extLst>
          </p:cNvPr>
          <p:cNvSpPr>
            <a:spLocks noGrp="1"/>
          </p:cNvSpPr>
          <p:nvPr>
            <p:ph type="ftr" sz="quarter" idx="11"/>
          </p:nvPr>
        </p:nvSpPr>
        <p:spPr/>
        <p:txBody>
          <a:bodyPr rtlCol="0"/>
          <a:lstStyle/>
          <a:p>
            <a:pPr rtl="0"/>
            <a:r>
              <a:rPr lang="pl-PL"/>
              <a:t>Izabela Kugiel-Abuhasna, Łowcy słów. Podręcznik popularnonaukowy dla cudzoziemców na poziomie B1, www.stydiologia.edu.pl/lowcy</a:t>
            </a:r>
            <a:endParaRPr lang="en-US" dirty="0"/>
          </a:p>
        </p:txBody>
      </p:sp>
      <p:sp>
        <p:nvSpPr>
          <p:cNvPr id="10" name="Numer slajdu — symbol zastępczy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a:xfrm>
            <a:off x="581193" y="729658"/>
            <a:ext cx="11029616" cy="988332"/>
          </a:xfrm>
        </p:spPr>
        <p:txBody>
          <a:bodyPr rtlCol="0"/>
          <a:lstStyle/>
          <a:p>
            <a:pPr rtl="0"/>
            <a:r>
              <a:rPr lang="pl-PL"/>
              <a:t>Kliknij, aby edytować styl</a:t>
            </a:r>
            <a:endParaRPr lang="en-US" dirty="0"/>
          </a:p>
        </p:txBody>
      </p:sp>
      <p:sp>
        <p:nvSpPr>
          <p:cNvPr id="3" name="Zawartość — symbol zastępczy 2"/>
          <p:cNvSpPr>
            <a:spLocks noGrp="1"/>
          </p:cNvSpPr>
          <p:nvPr>
            <p:ph sz="half" idx="1"/>
          </p:nvPr>
        </p:nvSpPr>
        <p:spPr>
          <a:xfrm>
            <a:off x="581193" y="2228003"/>
            <a:ext cx="5194767" cy="3633047"/>
          </a:xfrm>
        </p:spPr>
        <p:txBody>
          <a:bodyPr rtlCol="0">
            <a:normAutofit/>
          </a:body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Zawartość — symbol zastępczy 3"/>
          <p:cNvSpPr>
            <a:spLocks noGrp="1"/>
          </p:cNvSpPr>
          <p:nvPr>
            <p:ph sz="half" idx="2"/>
          </p:nvPr>
        </p:nvSpPr>
        <p:spPr>
          <a:xfrm>
            <a:off x="6416039" y="2228003"/>
            <a:ext cx="5194769" cy="3633047"/>
          </a:xfrm>
        </p:spPr>
        <p:txBody>
          <a:bodyPr rtlCol="0">
            <a:normAutofit/>
          </a:body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5" name="Data — symbol zastępczy 4"/>
          <p:cNvSpPr>
            <a:spLocks noGrp="1"/>
          </p:cNvSpPr>
          <p:nvPr>
            <p:ph type="dt" sz="half" idx="10"/>
          </p:nvPr>
        </p:nvSpPr>
        <p:spPr/>
        <p:txBody>
          <a:bodyPr rtlCol="0"/>
          <a:lstStyle/>
          <a:p>
            <a:pPr rtl="0"/>
            <a:fld id="{05F96714-5B30-4268-9BE5-FBAB21A82DAD}" type="datetime1">
              <a:rPr lang="pl-PL" smtClean="0"/>
              <a:t>14.11.2020</a:t>
            </a:fld>
            <a:endParaRPr lang="en-US" dirty="0"/>
          </a:p>
        </p:txBody>
      </p:sp>
      <p:sp>
        <p:nvSpPr>
          <p:cNvPr id="6" name="Stopka — symbol zastępczy 5"/>
          <p:cNvSpPr>
            <a:spLocks noGrp="1"/>
          </p:cNvSpPr>
          <p:nvPr>
            <p:ph type="ftr" sz="quarter" idx="11"/>
          </p:nvPr>
        </p:nvSpPr>
        <p:spPr/>
        <p:txBody>
          <a:bodyPr rtlCol="0"/>
          <a:lstStyle/>
          <a:p>
            <a:pPr rtl="0"/>
            <a:r>
              <a:rPr lang="pl-PL"/>
              <a:t>Izabela Kugiel-Abuhasna, Łowcy słów. Podręcznik popularnonaukowy dla cudzoziemców na poziomie B1, www.stydiologia.edu.pl/lowcy</a:t>
            </a:r>
            <a:endParaRPr lang="en-US" dirty="0"/>
          </a:p>
        </p:txBody>
      </p:sp>
      <p:sp>
        <p:nvSpPr>
          <p:cNvPr id="7" name="Numer slajdu — symbol zastępczy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ównanie">
    <p:spTree>
      <p:nvGrpSpPr>
        <p:cNvPr id="1" name=""/>
        <p:cNvGrpSpPr/>
        <p:nvPr/>
      </p:nvGrpSpPr>
      <p:grpSpPr>
        <a:xfrm>
          <a:off x="0" y="0"/>
          <a:ext cx="0" cy="0"/>
          <a:chOff x="0" y="0"/>
          <a:chExt cx="0" cy="0"/>
        </a:xfrm>
      </p:grpSpPr>
      <p:sp>
        <p:nvSpPr>
          <p:cNvPr id="12" name="Tytuł 1"/>
          <p:cNvSpPr>
            <a:spLocks noGrp="1"/>
          </p:cNvSpPr>
          <p:nvPr>
            <p:ph type="title"/>
          </p:nvPr>
        </p:nvSpPr>
        <p:spPr>
          <a:xfrm>
            <a:off x="581193" y="729658"/>
            <a:ext cx="11029616" cy="988332"/>
          </a:xfrm>
        </p:spPr>
        <p:txBody>
          <a:bodyPr rtlCol="0"/>
          <a:lstStyle/>
          <a:p>
            <a:pPr rtl="0"/>
            <a:r>
              <a:rPr lang="pl-PL"/>
              <a:t>Kliknij, aby edytować styl</a:t>
            </a:r>
            <a:endParaRPr lang="en-US" dirty="0"/>
          </a:p>
        </p:txBody>
      </p:sp>
      <p:sp>
        <p:nvSpPr>
          <p:cNvPr id="3" name="Tekst — symbol zastępczy 2"/>
          <p:cNvSpPr>
            <a:spLocks noGrp="1"/>
          </p:cNvSpPr>
          <p:nvPr>
            <p:ph type="body" idx="1"/>
          </p:nvPr>
        </p:nvSpPr>
        <p:spPr>
          <a:xfrm>
            <a:off x="581191" y="2250891"/>
            <a:ext cx="5194769" cy="557784"/>
          </a:xfrm>
        </p:spPr>
        <p:txBody>
          <a:bodyPr rtlCol="0"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pl-PL"/>
              <a:t>Kliknij, aby edytować style wzorca tekstu</a:t>
            </a:r>
          </a:p>
        </p:txBody>
      </p:sp>
      <p:sp>
        <p:nvSpPr>
          <p:cNvPr id="4" name="Zawartość — symbol zastępczy 3"/>
          <p:cNvSpPr>
            <a:spLocks noGrp="1"/>
          </p:cNvSpPr>
          <p:nvPr>
            <p:ph sz="half" idx="2"/>
          </p:nvPr>
        </p:nvSpPr>
        <p:spPr>
          <a:xfrm>
            <a:off x="581194" y="2926052"/>
            <a:ext cx="5194766" cy="2934999"/>
          </a:xfrm>
        </p:spPr>
        <p:txBody>
          <a:bodyPr rtlCol="0" anchor="t">
            <a:normAutofit/>
          </a:body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5" name="Tekst — symbol zastępczy 4"/>
          <p:cNvSpPr>
            <a:spLocks noGrp="1"/>
          </p:cNvSpPr>
          <p:nvPr>
            <p:ph type="body" sz="quarter" idx="3"/>
          </p:nvPr>
        </p:nvSpPr>
        <p:spPr>
          <a:xfrm>
            <a:off x="6416039" y="2250892"/>
            <a:ext cx="5194770" cy="553373"/>
          </a:xfrm>
        </p:spPr>
        <p:txBody>
          <a:bodyPr rtlCol="0"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pl-PL"/>
              <a:t>Kliknij, aby edytować style wzorca tekstu</a:t>
            </a:r>
          </a:p>
        </p:txBody>
      </p:sp>
      <p:sp>
        <p:nvSpPr>
          <p:cNvPr id="6" name="Zawartość — symbol zastępczy 5"/>
          <p:cNvSpPr>
            <a:spLocks noGrp="1"/>
          </p:cNvSpPr>
          <p:nvPr>
            <p:ph sz="quarter" idx="4"/>
          </p:nvPr>
        </p:nvSpPr>
        <p:spPr>
          <a:xfrm>
            <a:off x="6416037" y="2926052"/>
            <a:ext cx="5194771" cy="2934999"/>
          </a:xfrm>
        </p:spPr>
        <p:txBody>
          <a:bodyPr rtlCol="0" anchor="t">
            <a:normAutofit/>
          </a:body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7" name="Data — symbol zastępczy 6"/>
          <p:cNvSpPr>
            <a:spLocks noGrp="1"/>
          </p:cNvSpPr>
          <p:nvPr>
            <p:ph type="dt" sz="half" idx="10"/>
          </p:nvPr>
        </p:nvSpPr>
        <p:spPr/>
        <p:txBody>
          <a:bodyPr rtlCol="0"/>
          <a:lstStyle/>
          <a:p>
            <a:pPr rtl="0"/>
            <a:fld id="{193F87AC-92AC-45B8-AA96-526DD7BF9EDA}" type="datetime1">
              <a:rPr lang="pl-PL" smtClean="0"/>
              <a:t>14.11.2020</a:t>
            </a:fld>
            <a:endParaRPr lang="en-US" dirty="0"/>
          </a:p>
        </p:txBody>
      </p:sp>
      <p:sp>
        <p:nvSpPr>
          <p:cNvPr id="8" name="Stopka — symbol zastępczy 7"/>
          <p:cNvSpPr>
            <a:spLocks noGrp="1"/>
          </p:cNvSpPr>
          <p:nvPr>
            <p:ph type="ftr" sz="quarter" idx="11"/>
          </p:nvPr>
        </p:nvSpPr>
        <p:spPr/>
        <p:txBody>
          <a:bodyPr rtlCol="0"/>
          <a:lstStyle/>
          <a:p>
            <a:pPr rtl="0"/>
            <a:r>
              <a:rPr lang="pl-PL"/>
              <a:t>Izabela Kugiel-Abuhasna, Łowcy słów. Podręcznik popularnonaukowy dla cudzoziemców na poziomie B1, www.stydiologia.edu.pl/lowcy</a:t>
            </a:r>
            <a:endParaRPr lang="en-US" dirty="0"/>
          </a:p>
        </p:txBody>
      </p:sp>
      <p:sp>
        <p:nvSpPr>
          <p:cNvPr id="9" name="Numer slajdu — symbol zastępczy 8"/>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8" name="Tytuł 1"/>
          <p:cNvSpPr>
            <a:spLocks noGrp="1"/>
          </p:cNvSpPr>
          <p:nvPr>
            <p:ph type="title"/>
          </p:nvPr>
        </p:nvSpPr>
        <p:spPr>
          <a:xfrm>
            <a:off x="575894" y="729658"/>
            <a:ext cx="11029616" cy="988332"/>
          </a:xfrm>
        </p:spPr>
        <p:txBody>
          <a:bodyPr rtlCol="0"/>
          <a:lstStyle/>
          <a:p>
            <a:pPr rtl="0"/>
            <a:r>
              <a:rPr lang="pl-PL"/>
              <a:t>Kliknij, aby edytować styl</a:t>
            </a:r>
            <a:endParaRPr lang="en-US" dirty="0"/>
          </a:p>
        </p:txBody>
      </p:sp>
      <p:sp>
        <p:nvSpPr>
          <p:cNvPr id="3" name="Data — symbol zastępczy 2"/>
          <p:cNvSpPr>
            <a:spLocks noGrp="1"/>
          </p:cNvSpPr>
          <p:nvPr>
            <p:ph type="dt" sz="half" idx="10"/>
          </p:nvPr>
        </p:nvSpPr>
        <p:spPr/>
        <p:txBody>
          <a:bodyPr rtlCol="0"/>
          <a:lstStyle/>
          <a:p>
            <a:pPr rtl="0"/>
            <a:fld id="{385019B9-1791-4287-B395-C66B8B24CEBA}" type="datetime1">
              <a:rPr lang="pl-PL" smtClean="0"/>
              <a:t>14.11.2020</a:t>
            </a:fld>
            <a:endParaRPr lang="en-US" dirty="0"/>
          </a:p>
        </p:txBody>
      </p:sp>
      <p:sp>
        <p:nvSpPr>
          <p:cNvPr id="4" name="Stopka — symbol zastępczy 3"/>
          <p:cNvSpPr>
            <a:spLocks noGrp="1"/>
          </p:cNvSpPr>
          <p:nvPr>
            <p:ph type="ftr" sz="quarter" idx="11"/>
          </p:nvPr>
        </p:nvSpPr>
        <p:spPr/>
        <p:txBody>
          <a:bodyPr rtlCol="0"/>
          <a:lstStyle/>
          <a:p>
            <a:pPr rtl="0"/>
            <a:r>
              <a:rPr lang="pl-PL"/>
              <a:t>Izabela Kugiel-Abuhasna, Łowcy słów. Podręcznik popularnonaukowy dla cudzoziemców na poziomie B1, www.stydiologia.edu.pl/lowcy</a:t>
            </a:r>
            <a:endParaRPr lang="en-US" dirty="0"/>
          </a:p>
        </p:txBody>
      </p:sp>
      <p:sp>
        <p:nvSpPr>
          <p:cNvPr id="5" name="Numer slajdu — symbol zastępczy 4"/>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a — symbol zastępczy 1"/>
          <p:cNvSpPr>
            <a:spLocks noGrp="1"/>
          </p:cNvSpPr>
          <p:nvPr>
            <p:ph type="dt" sz="half" idx="10"/>
          </p:nvPr>
        </p:nvSpPr>
        <p:spPr/>
        <p:txBody>
          <a:bodyPr rtlCol="0"/>
          <a:lstStyle/>
          <a:p>
            <a:pPr rtl="0"/>
            <a:fld id="{3174F9E3-2138-4F99-87F3-35D2B9A4B91D}" type="datetime1">
              <a:rPr lang="pl-PL" smtClean="0"/>
              <a:t>14.11.2020</a:t>
            </a:fld>
            <a:endParaRPr lang="en-US" dirty="0"/>
          </a:p>
        </p:txBody>
      </p:sp>
      <p:sp>
        <p:nvSpPr>
          <p:cNvPr id="3" name="Stopka — symbol zastępczy 2"/>
          <p:cNvSpPr>
            <a:spLocks noGrp="1"/>
          </p:cNvSpPr>
          <p:nvPr>
            <p:ph type="ftr" sz="quarter" idx="11"/>
          </p:nvPr>
        </p:nvSpPr>
        <p:spPr/>
        <p:txBody>
          <a:bodyPr rtlCol="0"/>
          <a:lstStyle/>
          <a:p>
            <a:pPr rtl="0"/>
            <a:r>
              <a:rPr lang="pl-PL"/>
              <a:t>Izabela Kugiel-Abuhasna, Łowcy słów. Podręcznik popularnonaukowy dla cudzoziemców na poziomie B1, www.stydiologia.edu.pl/lowcy</a:t>
            </a:r>
            <a:endParaRPr lang="en-US" dirty="0"/>
          </a:p>
        </p:txBody>
      </p:sp>
      <p:sp>
        <p:nvSpPr>
          <p:cNvPr id="4" name="Numer slajdu — symbol zastępczy 3"/>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9" name="Prostokąt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ytuł 1"/>
          <p:cNvSpPr>
            <a:spLocks noGrp="1"/>
          </p:cNvSpPr>
          <p:nvPr>
            <p:ph type="title"/>
          </p:nvPr>
        </p:nvSpPr>
        <p:spPr>
          <a:xfrm>
            <a:off x="767857" y="933450"/>
            <a:ext cx="3031852" cy="1722419"/>
          </a:xfrm>
        </p:spPr>
        <p:txBody>
          <a:bodyPr rtlCol="0" anchor="b">
            <a:normAutofit/>
          </a:bodyPr>
          <a:lstStyle>
            <a:lvl1pPr algn="l">
              <a:defRPr sz="2400" b="0">
                <a:solidFill>
                  <a:srgbClr val="FFFFFF"/>
                </a:solidFill>
              </a:defRPr>
            </a:lvl1pPr>
          </a:lstStyle>
          <a:p>
            <a:pPr rtl="0"/>
            <a:r>
              <a:rPr lang="pl-PL"/>
              <a:t>Kliknij, aby edytować styl</a:t>
            </a:r>
            <a:endParaRPr lang="en-US" dirty="0"/>
          </a:p>
        </p:txBody>
      </p:sp>
      <p:sp>
        <p:nvSpPr>
          <p:cNvPr id="3" name="Zawartość — symbol zastępczy 2"/>
          <p:cNvSpPr>
            <a:spLocks noGrp="1"/>
          </p:cNvSpPr>
          <p:nvPr>
            <p:ph idx="1"/>
          </p:nvPr>
        </p:nvSpPr>
        <p:spPr>
          <a:xfrm>
            <a:off x="4900928" y="1179829"/>
            <a:ext cx="6650991" cy="4658216"/>
          </a:xfrm>
        </p:spPr>
        <p:txBody>
          <a:bodyPr rtlCol="0"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lang="en-US" dirty="0"/>
          </a:p>
        </p:txBody>
      </p:sp>
      <p:sp>
        <p:nvSpPr>
          <p:cNvPr id="4" name="Tekst — symbol zastępczy 3"/>
          <p:cNvSpPr>
            <a:spLocks noGrp="1"/>
          </p:cNvSpPr>
          <p:nvPr>
            <p:ph type="body" sz="half" idx="2"/>
          </p:nvPr>
        </p:nvSpPr>
        <p:spPr>
          <a:xfrm>
            <a:off x="767857" y="2836654"/>
            <a:ext cx="3031852" cy="3001392"/>
          </a:xfrm>
        </p:spPr>
        <p:txBody>
          <a:bodyPr rtlCol="0"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a:t>Kliknij, aby edytować style wzorca tekstu</a:t>
            </a:r>
          </a:p>
        </p:txBody>
      </p:sp>
      <p:sp>
        <p:nvSpPr>
          <p:cNvPr id="8" name="Data — symbol zastępczy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rtlCol="0"/>
          <a:lstStyle/>
          <a:p>
            <a:pPr rtl="0"/>
            <a:fld id="{7A20CCBE-76D1-4A15-A163-69A8165CE9F8}" type="datetime1">
              <a:rPr lang="pl-PL" smtClean="0"/>
              <a:t>14.11.2020</a:t>
            </a:fld>
            <a:endParaRPr lang="en-US" dirty="0"/>
          </a:p>
        </p:txBody>
      </p:sp>
      <p:sp>
        <p:nvSpPr>
          <p:cNvPr id="10" name="Stopka — symbol zastępczy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rtlCol="0"/>
          <a:lstStyle/>
          <a:p>
            <a:pPr rtl="0"/>
            <a:r>
              <a:rPr lang="pl-PL"/>
              <a:t>Izabela Kugiel-Abuhasna, Łowcy słów. Podręcznik popularnonaukowy dla cudzoziemców na poziomie B1, www.stydiologia.edu.pl/lowcy</a:t>
            </a:r>
            <a:endParaRPr lang="en-US" dirty="0"/>
          </a:p>
        </p:txBody>
      </p:sp>
      <p:sp>
        <p:nvSpPr>
          <p:cNvPr id="11" name="Numer slajdu — symbol zastępczy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rtlCol="0"/>
          <a:lstStyle/>
          <a:p>
            <a:pPr rtl="0"/>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581193" y="4693389"/>
            <a:ext cx="11029616" cy="566738"/>
          </a:xfrm>
        </p:spPr>
        <p:txBody>
          <a:bodyPr rtlCol="0" anchor="b">
            <a:normAutofit/>
          </a:bodyPr>
          <a:lstStyle>
            <a:lvl1pPr algn="l">
              <a:defRPr sz="2400" b="0">
                <a:solidFill>
                  <a:schemeClr val="tx1">
                    <a:lumMod val="75000"/>
                    <a:lumOff val="25000"/>
                  </a:schemeClr>
                </a:solidFill>
              </a:defRPr>
            </a:lvl1pPr>
          </a:lstStyle>
          <a:p>
            <a:pPr rtl="0"/>
            <a:r>
              <a:rPr lang="pl-PL"/>
              <a:t>Kliknij, aby edytować styl</a:t>
            </a:r>
            <a:endParaRPr lang="en-US" dirty="0"/>
          </a:p>
        </p:txBody>
      </p:sp>
      <p:sp>
        <p:nvSpPr>
          <p:cNvPr id="3" name="Obraz — symbol zastępczy 2"/>
          <p:cNvSpPr>
            <a:spLocks noGrp="1" noChangeAspect="1"/>
          </p:cNvSpPr>
          <p:nvPr>
            <p:ph type="pic" idx="1"/>
          </p:nvPr>
        </p:nvSpPr>
        <p:spPr>
          <a:xfrm>
            <a:off x="447817" y="641350"/>
            <a:ext cx="11290859" cy="3651249"/>
          </a:xfrm>
        </p:spPr>
        <p:txBody>
          <a:bodyPr rtlCol="0"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rtl="0"/>
            <a:r>
              <a:rPr lang="pl-PL"/>
              <a:t>Kliknij ikonę, aby dodać obraz</a:t>
            </a:r>
            <a:endParaRPr lang="en-US" dirty="0"/>
          </a:p>
        </p:txBody>
      </p:sp>
      <p:sp>
        <p:nvSpPr>
          <p:cNvPr id="4" name="Tekst — symbol zastępczy 3"/>
          <p:cNvSpPr>
            <a:spLocks noGrp="1"/>
          </p:cNvSpPr>
          <p:nvPr>
            <p:ph type="body" sz="half" idx="2"/>
          </p:nvPr>
        </p:nvSpPr>
        <p:spPr>
          <a:xfrm>
            <a:off x="581192" y="5260127"/>
            <a:ext cx="11029617" cy="998148"/>
          </a:xfrm>
        </p:spPr>
        <p:txBody>
          <a:bodyPr rtlCol="0"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pl-PL"/>
              <a:t>Kliknij, aby edytować style wzorca tekstu</a:t>
            </a:r>
          </a:p>
        </p:txBody>
      </p:sp>
      <p:sp>
        <p:nvSpPr>
          <p:cNvPr id="5" name="Data — symbol zastępczy 4"/>
          <p:cNvSpPr>
            <a:spLocks noGrp="1"/>
          </p:cNvSpPr>
          <p:nvPr>
            <p:ph type="dt" sz="half" idx="10"/>
          </p:nvPr>
        </p:nvSpPr>
        <p:spPr/>
        <p:txBody>
          <a:bodyPr rtlCol="0"/>
          <a:lstStyle/>
          <a:p>
            <a:pPr rtl="0"/>
            <a:fld id="{273A6829-3EF5-4319-978F-F7F0B21800F3}" type="datetime1">
              <a:rPr lang="pl-PL" smtClean="0"/>
              <a:t>14.11.2020</a:t>
            </a:fld>
            <a:endParaRPr lang="en-US" dirty="0"/>
          </a:p>
        </p:txBody>
      </p:sp>
      <p:sp>
        <p:nvSpPr>
          <p:cNvPr id="6" name="Stopka — symbol zastępczy 5"/>
          <p:cNvSpPr>
            <a:spLocks noGrp="1"/>
          </p:cNvSpPr>
          <p:nvPr>
            <p:ph type="ftr" sz="quarter" idx="11"/>
          </p:nvPr>
        </p:nvSpPr>
        <p:spPr/>
        <p:txBody>
          <a:bodyPr rtlCol="0"/>
          <a:lstStyle/>
          <a:p>
            <a:pPr algn="l" rtl="0"/>
            <a:r>
              <a:rPr lang="pl-PL"/>
              <a:t>Izabela Kugiel-Abuhasna, Łowcy słów. Podręcznik popularnonaukowy dla cudzoziemców na poziomie B1, www.stydiologia.edu.pl/lowcy</a:t>
            </a:r>
            <a:endParaRPr lang="en-US" dirty="0"/>
          </a:p>
        </p:txBody>
      </p:sp>
      <p:sp>
        <p:nvSpPr>
          <p:cNvPr id="7" name="Numer slajdu — symbol zastępczy 6"/>
          <p:cNvSpPr>
            <a:spLocks noGrp="1"/>
          </p:cNvSpPr>
          <p:nvPr>
            <p:ph type="sldNum" sz="quarter" idx="12"/>
          </p:nvPr>
        </p:nvSpPr>
        <p:spPr/>
        <p:txBody>
          <a:bodyPr rtlCol="0"/>
          <a:lstStyle/>
          <a:p>
            <a:pPr rtl="0"/>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ytuł — symbol zastępczy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pPr rtl="0"/>
            <a:r>
              <a:rPr lang="pl"/>
              <a:t>Kliknij, aby edytować styl wzorca tytułu</a:t>
            </a:r>
            <a:endParaRPr lang="en-US" dirty="0"/>
          </a:p>
        </p:txBody>
      </p:sp>
      <p:sp>
        <p:nvSpPr>
          <p:cNvPr id="3" name="Tekst — symbol zastępczy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rtl="0"/>
            <a:r>
              <a:rPr lang="pl"/>
              <a:t>Kliknij, aby edytować style wzorca tekstu</a:t>
            </a:r>
          </a:p>
          <a:p>
            <a:pPr lvl="1" rtl="0"/>
            <a:r>
              <a:rPr lang="pl"/>
              <a:t>Drugi poziom</a:t>
            </a:r>
          </a:p>
          <a:p>
            <a:pPr lvl="2" rtl="0"/>
            <a:r>
              <a:rPr lang="pl"/>
              <a:t>Trzeci poziom</a:t>
            </a:r>
          </a:p>
          <a:p>
            <a:pPr lvl="3" rtl="0"/>
            <a:r>
              <a:rPr lang="pl"/>
              <a:t>Czwarty poziom</a:t>
            </a:r>
          </a:p>
          <a:p>
            <a:pPr lvl="4" rtl="0"/>
            <a:r>
              <a:rPr lang="pl"/>
              <a:t>Piąty poziom</a:t>
            </a:r>
            <a:endParaRPr lang="en-US" dirty="0"/>
          </a:p>
        </p:txBody>
      </p:sp>
      <p:sp>
        <p:nvSpPr>
          <p:cNvPr id="4" name="Data — symbol zastępczy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6BBB0408-0A98-4CFC-9ED3-3B12DC932401}" type="datetime1">
              <a:rPr lang="pl-PL" smtClean="0"/>
              <a:t>14.11.2020</a:t>
            </a:fld>
            <a:endParaRPr lang="en-US" dirty="0"/>
          </a:p>
        </p:txBody>
      </p:sp>
      <p:sp>
        <p:nvSpPr>
          <p:cNvPr id="5" name="Stopka — symbol zastępczy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pPr rtl="0"/>
            <a:r>
              <a:rPr lang="pl-PL"/>
              <a:t>Izabela Kugiel-Abuhasna, Łowcy słów. Podręcznik popularnonaukowy dla cudzoziemców na poziomie B1, www.stydiologia.edu.pl/lowcy</a:t>
            </a:r>
            <a:endParaRPr lang="en-US" dirty="0"/>
          </a:p>
        </p:txBody>
      </p:sp>
      <p:sp>
        <p:nvSpPr>
          <p:cNvPr id="6" name="Numer slajdu — symbol zastępczy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pPr rtl="0"/>
            <a:fld id="{3A98EE3D-8CD1-4C3F-BD1C-C98C9596463C}" type="slidenum">
              <a:rPr lang="en-US" smtClean="0"/>
              <a:t>‹#›</a:t>
            </a:fld>
            <a:endParaRPr lang="en-US" dirty="0"/>
          </a:p>
        </p:txBody>
      </p:sp>
      <p:sp>
        <p:nvSpPr>
          <p:cNvPr id="9" name="Prostokąt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Prostokąt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Prostokąt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hd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Prostokąt 17">
            <a:extLst>
              <a:ext uri="{FF2B5EF4-FFF2-40B4-BE49-F238E27FC236}">
                <a16:creationId xmlns:a16="http://schemas.microsoft.com/office/drawing/2014/main" id="{D6D7A0BC-0046-4CAA-8E7F-DCAFE511EA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2" name="Tytuł 1">
            <a:extLst>
              <a:ext uri="{FF2B5EF4-FFF2-40B4-BE49-F238E27FC236}">
                <a16:creationId xmlns:a16="http://schemas.microsoft.com/office/drawing/2014/main" id="{1C21E816-31F5-48BB-BD02-D15F2F18B48A}"/>
              </a:ext>
            </a:extLst>
          </p:cNvPr>
          <p:cNvSpPr>
            <a:spLocks noGrp="1"/>
          </p:cNvSpPr>
          <p:nvPr>
            <p:ph type="ctrTitle"/>
          </p:nvPr>
        </p:nvSpPr>
        <p:spPr>
          <a:xfrm>
            <a:off x="581191" y="1020431"/>
            <a:ext cx="10993549" cy="1475013"/>
          </a:xfrm>
        </p:spPr>
        <p:txBody>
          <a:bodyPr rtlCol="0">
            <a:normAutofit/>
          </a:bodyPr>
          <a:lstStyle/>
          <a:p>
            <a:r>
              <a:rPr lang="pl-PL" dirty="0">
                <a:latin typeface="Cambria" panose="02040503050406030204" pitchFamily="18" charset="0"/>
                <a:ea typeface="Cambria" panose="02040503050406030204" pitchFamily="18" charset="0"/>
              </a:rPr>
              <a:t>łowcy słów</a:t>
            </a:r>
            <a:br>
              <a:rPr lang="pl-PL" dirty="0">
                <a:latin typeface="Cambria" panose="02040503050406030204" pitchFamily="18" charset="0"/>
                <a:ea typeface="Cambria" panose="02040503050406030204" pitchFamily="18" charset="0"/>
              </a:rPr>
            </a:br>
            <a:r>
              <a:rPr lang="pl-PL" dirty="0">
                <a:latin typeface="Cambria" panose="02040503050406030204" pitchFamily="18" charset="0"/>
                <a:ea typeface="Cambria" panose="02040503050406030204" pitchFamily="18" charset="0"/>
              </a:rPr>
              <a:t>ROZDZIAŁ ii. EGIPTOLOGIA</a:t>
            </a:r>
            <a:endParaRPr lang="pl" dirty="0">
              <a:latin typeface="Cambria" panose="02040503050406030204" pitchFamily="18" charset="0"/>
              <a:ea typeface="Cambria" panose="02040503050406030204" pitchFamily="18" charset="0"/>
            </a:endParaRPr>
          </a:p>
        </p:txBody>
      </p:sp>
      <p:sp>
        <p:nvSpPr>
          <p:cNvPr id="3" name="Podtytuł 2">
            <a:extLst>
              <a:ext uri="{FF2B5EF4-FFF2-40B4-BE49-F238E27FC236}">
                <a16:creationId xmlns:a16="http://schemas.microsoft.com/office/drawing/2014/main" id="{835D6E6B-3353-491C-A3C6-F278D6CED8B3}"/>
              </a:ext>
            </a:extLst>
          </p:cNvPr>
          <p:cNvSpPr>
            <a:spLocks noGrp="1"/>
          </p:cNvSpPr>
          <p:nvPr>
            <p:ph type="subTitle" idx="1"/>
          </p:nvPr>
        </p:nvSpPr>
        <p:spPr>
          <a:xfrm>
            <a:off x="581194" y="2495445"/>
            <a:ext cx="10993546" cy="468233"/>
          </a:xfrm>
        </p:spPr>
        <p:txBody>
          <a:bodyPr rtlCol="0">
            <a:normAutofit/>
          </a:bodyPr>
          <a:lstStyle/>
          <a:p>
            <a:pPr rtl="0"/>
            <a:r>
              <a:rPr lang="pl" dirty="0">
                <a:latin typeface="Cambria" panose="02040503050406030204" pitchFamily="18" charset="0"/>
                <a:ea typeface="Cambria" panose="02040503050406030204" pitchFamily="18" charset="0"/>
              </a:rPr>
              <a:t>FORMY BEZOSOBOWE ZAKOŃCZONE NA –NO, –TO</a:t>
            </a:r>
          </a:p>
        </p:txBody>
      </p:sp>
      <p:sp>
        <p:nvSpPr>
          <p:cNvPr id="20" name="Prostokąt 19">
            <a:extLst>
              <a:ext uri="{FF2B5EF4-FFF2-40B4-BE49-F238E27FC236}">
                <a16:creationId xmlns:a16="http://schemas.microsoft.com/office/drawing/2014/main" id="{E7C6334F-6411-41EC-AD7D-179EDD8B5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2" name="Prostokąt 21">
            <a:extLst>
              <a:ext uri="{FF2B5EF4-FFF2-40B4-BE49-F238E27FC236}">
                <a16:creationId xmlns:a16="http://schemas.microsoft.com/office/drawing/2014/main" id="{E6B02CEE-3AF8-4349-9B3E-8970E6DF62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4" name="Prostokąt 23">
            <a:extLst>
              <a:ext uri="{FF2B5EF4-FFF2-40B4-BE49-F238E27FC236}">
                <a16:creationId xmlns:a16="http://schemas.microsoft.com/office/drawing/2014/main" id="{AAA01CF0-3FB5-44EB-B7DE-F2E86374C2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pic>
        <p:nvPicPr>
          <p:cNvPr id="6" name="Obraz 5" descr="Zbliżenie logo&#10;&#10;Automatycznie generowany opis">
            <a:extLst>
              <a:ext uri="{FF2B5EF4-FFF2-40B4-BE49-F238E27FC236}">
                <a16:creationId xmlns:a16="http://schemas.microsoft.com/office/drawing/2014/main" id="{F1A8C364-94D4-4630-BAD0-78722F347055}"/>
              </a:ext>
            </a:extLst>
          </p:cNvPr>
          <p:cNvPicPr>
            <a:picLocks noChangeAspect="1"/>
          </p:cNvPicPr>
          <p:nvPr/>
        </p:nvPicPr>
        <p:blipFill rotWithShape="1">
          <a:blip r:embed="rId2" cstate="hqprint">
            <a:extLst>
              <a:ext uri="{28A0092B-C50C-407E-A947-70E740481C1C}">
                <a14:useLocalDpi xmlns:a14="http://schemas.microsoft.com/office/drawing/2010/main" val="0"/>
              </a:ext>
            </a:extLst>
          </a:blip>
          <a:srcRect/>
          <a:stretch/>
        </p:blipFill>
        <p:spPr>
          <a:xfrm>
            <a:off x="448733" y="3081867"/>
            <a:ext cx="11260667" cy="3310466"/>
          </a:xfrm>
          <a:prstGeom prst="rect">
            <a:avLst/>
          </a:prstGeom>
        </p:spPr>
      </p:pic>
      <p:pic>
        <p:nvPicPr>
          <p:cNvPr id="5" name="Obraz 4">
            <a:extLst>
              <a:ext uri="{FF2B5EF4-FFF2-40B4-BE49-F238E27FC236}">
                <a16:creationId xmlns:a16="http://schemas.microsoft.com/office/drawing/2014/main" id="{9890B62C-1085-4479-843E-379A1AE2FAD9}"/>
              </a:ext>
            </a:extLst>
          </p:cNvPr>
          <p:cNvPicPr>
            <a:picLocks noChangeAspect="1"/>
          </p:cNvPicPr>
          <p:nvPr/>
        </p:nvPicPr>
        <p:blipFill>
          <a:blip r:embed="rId3">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rot="2031932">
            <a:off x="6609348" y="1181271"/>
            <a:ext cx="1127087" cy="1440366"/>
          </a:xfrm>
          <a:prstGeom prst="rect">
            <a:avLst/>
          </a:prstGeom>
        </p:spPr>
      </p:pic>
    </p:spTree>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62972-3449-42D1-8185-B4BEFD52AB44}"/>
              </a:ext>
            </a:extLst>
          </p:cNvPr>
          <p:cNvSpPr>
            <a:spLocks noGrp="1"/>
          </p:cNvSpPr>
          <p:nvPr>
            <p:ph type="title"/>
          </p:nvPr>
        </p:nvSpPr>
        <p:spPr>
          <a:xfrm>
            <a:off x="581192" y="702156"/>
            <a:ext cx="11029616" cy="456793"/>
          </a:xfrm>
        </p:spPr>
        <p:style>
          <a:lnRef idx="2">
            <a:schemeClr val="accent2"/>
          </a:lnRef>
          <a:fillRef idx="1">
            <a:schemeClr val="lt1"/>
          </a:fillRef>
          <a:effectRef idx="0">
            <a:schemeClr val="accent2"/>
          </a:effectRef>
          <a:fontRef idx="minor">
            <a:schemeClr val="dk1"/>
          </a:fontRef>
        </p:style>
        <p:txBody>
          <a:bodyPr rtlCol="0">
            <a:normAutofit fontScale="90000"/>
          </a:bodyPr>
          <a:lstStyle/>
          <a:p>
            <a:pPr algn="ctr" rtl="0"/>
            <a:r>
              <a:rPr lang="pl" dirty="0">
                <a:latin typeface="Cambria" panose="02040503050406030204" pitchFamily="18" charset="0"/>
                <a:ea typeface="Cambria" panose="02040503050406030204" pitchFamily="18" charset="0"/>
              </a:rPr>
              <a:t>FORMY BEZOSOBOWE ZAKOŃCZONE NA –NO, –TO</a:t>
            </a:r>
          </a:p>
        </p:txBody>
      </p:sp>
      <p:graphicFrame>
        <p:nvGraphicFramePr>
          <p:cNvPr id="4" name="Zawartość — symbol zastępczy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2626630825"/>
              </p:ext>
            </p:extLst>
          </p:nvPr>
        </p:nvGraphicFramePr>
        <p:xfrm>
          <a:off x="581025" y="2320298"/>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ymbol zastępczy numeru slajdu 2">
            <a:extLst>
              <a:ext uri="{FF2B5EF4-FFF2-40B4-BE49-F238E27FC236}">
                <a16:creationId xmlns:a16="http://schemas.microsoft.com/office/drawing/2014/main" id="{BE63B623-C9C1-42A1-939B-4D95783E2BFF}"/>
              </a:ext>
            </a:extLst>
          </p:cNvPr>
          <p:cNvSpPr>
            <a:spLocks noGrp="1"/>
          </p:cNvSpPr>
          <p:nvPr>
            <p:ph type="sldNum" sz="quarter" idx="12"/>
          </p:nvPr>
        </p:nvSpPr>
        <p:spPr/>
        <p:txBody>
          <a:bodyPr/>
          <a:lstStyle/>
          <a:p>
            <a:pPr rtl="0"/>
            <a:fld id="{3A98EE3D-8CD1-4C3F-BD1C-C98C9596463C}" type="slidenum">
              <a:rPr lang="en-US" smtClean="0"/>
              <a:t>10</a:t>
            </a:fld>
            <a:endParaRPr lang="en-US" dirty="0"/>
          </a:p>
        </p:txBody>
      </p:sp>
      <p:sp>
        <p:nvSpPr>
          <p:cNvPr id="7" name="Symbol zastępczy stopki 4">
            <a:extLst>
              <a:ext uri="{FF2B5EF4-FFF2-40B4-BE49-F238E27FC236}">
                <a16:creationId xmlns:a16="http://schemas.microsoft.com/office/drawing/2014/main" id="{D77618ED-0693-474D-9789-29E5740AF58F}"/>
              </a:ext>
            </a:extLst>
          </p:cNvPr>
          <p:cNvSpPr>
            <a:spLocks noGrp="1"/>
          </p:cNvSpPr>
          <p:nvPr>
            <p:ph type="ftr" sz="quarter" idx="11"/>
          </p:nvPr>
        </p:nvSpPr>
        <p:spPr>
          <a:xfrm>
            <a:off x="937410" y="6423914"/>
            <a:ext cx="10317180" cy="365125"/>
          </a:xfrm>
        </p:spPr>
        <p:txBody>
          <a:bodyPr/>
          <a:lstStyle/>
          <a:p>
            <a:pPr algn="ctr" rtl="0"/>
            <a:r>
              <a:rPr lang="pl-PL" sz="1000" cap="none" dirty="0">
                <a:latin typeface="Cambria" panose="02040503050406030204" pitchFamily="18" charset="0"/>
                <a:ea typeface="Cambria" panose="02040503050406030204" pitchFamily="18" charset="0"/>
              </a:rPr>
              <a:t>Izabela Kugiel-</a:t>
            </a:r>
            <a:r>
              <a:rPr lang="pl-PL" sz="1000" cap="none" dirty="0" err="1">
                <a:latin typeface="Cambria" panose="02040503050406030204" pitchFamily="18" charset="0"/>
                <a:ea typeface="Cambria" panose="02040503050406030204" pitchFamily="18" charset="0"/>
              </a:rPr>
              <a:t>Abuhasna</a:t>
            </a:r>
            <a:r>
              <a:rPr lang="pl-PL" sz="1000" dirty="0">
                <a:latin typeface="Cambria" panose="02040503050406030204" pitchFamily="18" charset="0"/>
                <a:ea typeface="Cambria" panose="02040503050406030204" pitchFamily="18" charset="0"/>
              </a:rPr>
              <a:t>, </a:t>
            </a:r>
            <a:r>
              <a:rPr lang="pl-PL" sz="1000" i="1" cap="none" dirty="0">
                <a:latin typeface="Cambria" panose="02040503050406030204" pitchFamily="18" charset="0"/>
                <a:ea typeface="Cambria" panose="02040503050406030204" pitchFamily="18" charset="0"/>
              </a:rPr>
              <a:t>Łowcy słów. Podręcznik popularnonaukowy dla cudzoziemców na poziomie B1</a:t>
            </a:r>
            <a:r>
              <a:rPr lang="pl-PL" sz="1000" dirty="0">
                <a:latin typeface="Cambria" panose="02040503050406030204" pitchFamily="18" charset="0"/>
                <a:ea typeface="Cambria" panose="02040503050406030204" pitchFamily="18" charset="0"/>
              </a:rPr>
              <a:t>, </a:t>
            </a:r>
            <a:r>
              <a:rPr lang="pl-PL" sz="1000" cap="none" dirty="0">
                <a:solidFill>
                  <a:srgbClr val="00B0F0"/>
                </a:solidFill>
                <a:latin typeface="Cambria" panose="02040503050406030204" pitchFamily="18" charset="0"/>
                <a:ea typeface="Cambria" panose="02040503050406030204" pitchFamily="18" charset="0"/>
              </a:rPr>
              <a:t>www.studiologia.edu.pl/lowcy</a:t>
            </a:r>
            <a:endParaRPr lang="en-US" sz="1000" dirty="0">
              <a:solidFill>
                <a:srgbClr val="00B0F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409522560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22B38A3-0442-4747-820C-1F37877E2B0E}"/>
                                            </p:graphicEl>
                                          </p:spTgt>
                                        </p:tgtEl>
                                        <p:attrNameLst>
                                          <p:attrName>style.visibility</p:attrName>
                                        </p:attrNameLst>
                                      </p:cBhvr>
                                      <p:to>
                                        <p:strVal val="visible"/>
                                      </p:to>
                                    </p:set>
                                    <p:animEffect transition="in" filter="fade">
                                      <p:cBhvr>
                                        <p:cTn id="7" dur="1000"/>
                                        <p:tgtEl>
                                          <p:spTgt spid="4">
                                            <p:graphicEl>
                                              <a:dgm id="{122B38A3-0442-4747-820C-1F37877E2B0E}"/>
                                            </p:graphicEl>
                                          </p:spTgt>
                                        </p:tgtEl>
                                      </p:cBhvr>
                                    </p:animEffect>
                                    <p:anim calcmode="lin" valueType="num">
                                      <p:cBhvr>
                                        <p:cTn id="8" dur="1000" fill="hold"/>
                                        <p:tgtEl>
                                          <p:spTgt spid="4">
                                            <p:graphicEl>
                                              <a:dgm id="{122B38A3-0442-4747-820C-1F37877E2B0E}"/>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22B38A3-0442-4747-820C-1F37877E2B0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A73181F6-69BB-4A47-8277-4671A45AC8C8}"/>
                                            </p:graphicEl>
                                          </p:spTgt>
                                        </p:tgtEl>
                                        <p:attrNameLst>
                                          <p:attrName>style.visibility</p:attrName>
                                        </p:attrNameLst>
                                      </p:cBhvr>
                                      <p:to>
                                        <p:strVal val="visible"/>
                                      </p:to>
                                    </p:set>
                                    <p:animEffect transition="in" filter="fade">
                                      <p:cBhvr>
                                        <p:cTn id="12" dur="1000"/>
                                        <p:tgtEl>
                                          <p:spTgt spid="4">
                                            <p:graphicEl>
                                              <a:dgm id="{A73181F6-69BB-4A47-8277-4671A45AC8C8}"/>
                                            </p:graphicEl>
                                          </p:spTgt>
                                        </p:tgtEl>
                                      </p:cBhvr>
                                    </p:animEffect>
                                    <p:anim calcmode="lin" valueType="num">
                                      <p:cBhvr>
                                        <p:cTn id="13" dur="1000" fill="hold"/>
                                        <p:tgtEl>
                                          <p:spTgt spid="4">
                                            <p:graphicEl>
                                              <a:dgm id="{A73181F6-69BB-4A47-8277-4671A45AC8C8}"/>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A73181F6-69BB-4A47-8277-4671A45AC8C8}"/>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954381E7-0584-46DD-8108-E9BF4F2B5005}"/>
                                            </p:graphicEl>
                                          </p:spTgt>
                                        </p:tgtEl>
                                        <p:attrNameLst>
                                          <p:attrName>style.visibility</p:attrName>
                                        </p:attrNameLst>
                                      </p:cBhvr>
                                      <p:to>
                                        <p:strVal val="visible"/>
                                      </p:to>
                                    </p:set>
                                    <p:animEffect transition="in" filter="fade">
                                      <p:cBhvr>
                                        <p:cTn id="17" dur="1000"/>
                                        <p:tgtEl>
                                          <p:spTgt spid="4">
                                            <p:graphicEl>
                                              <a:dgm id="{954381E7-0584-46DD-8108-E9BF4F2B5005}"/>
                                            </p:graphicEl>
                                          </p:spTgt>
                                        </p:tgtEl>
                                      </p:cBhvr>
                                    </p:animEffect>
                                    <p:anim calcmode="lin" valueType="num">
                                      <p:cBhvr>
                                        <p:cTn id="18" dur="1000" fill="hold"/>
                                        <p:tgtEl>
                                          <p:spTgt spid="4">
                                            <p:graphicEl>
                                              <a:dgm id="{954381E7-0584-46DD-8108-E9BF4F2B5005}"/>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954381E7-0584-46DD-8108-E9BF4F2B500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5A1B764B-0DC5-47CD-BDEA-9E67799496EC}"/>
                                            </p:graphicEl>
                                          </p:spTgt>
                                        </p:tgtEl>
                                        <p:attrNameLst>
                                          <p:attrName>style.visibility</p:attrName>
                                        </p:attrNameLst>
                                      </p:cBhvr>
                                      <p:to>
                                        <p:strVal val="visible"/>
                                      </p:to>
                                    </p:set>
                                    <p:animEffect transition="in" filter="fade">
                                      <p:cBhvr>
                                        <p:cTn id="24" dur="1000"/>
                                        <p:tgtEl>
                                          <p:spTgt spid="4">
                                            <p:graphicEl>
                                              <a:dgm id="{5A1B764B-0DC5-47CD-BDEA-9E67799496EC}"/>
                                            </p:graphicEl>
                                          </p:spTgt>
                                        </p:tgtEl>
                                      </p:cBhvr>
                                    </p:animEffect>
                                    <p:anim calcmode="lin" valueType="num">
                                      <p:cBhvr>
                                        <p:cTn id="25" dur="1000" fill="hold"/>
                                        <p:tgtEl>
                                          <p:spTgt spid="4">
                                            <p:graphicEl>
                                              <a:dgm id="{5A1B764B-0DC5-47CD-BDEA-9E67799496E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5A1B764B-0DC5-47CD-BDEA-9E67799496E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E1220EDB-B75C-43A5-B862-97E4C09130A7}"/>
                                            </p:graphicEl>
                                          </p:spTgt>
                                        </p:tgtEl>
                                        <p:attrNameLst>
                                          <p:attrName>style.visibility</p:attrName>
                                        </p:attrNameLst>
                                      </p:cBhvr>
                                      <p:to>
                                        <p:strVal val="visible"/>
                                      </p:to>
                                    </p:set>
                                    <p:animEffect transition="in" filter="fade">
                                      <p:cBhvr>
                                        <p:cTn id="31" dur="1000"/>
                                        <p:tgtEl>
                                          <p:spTgt spid="4">
                                            <p:graphicEl>
                                              <a:dgm id="{E1220EDB-B75C-43A5-B862-97E4C09130A7}"/>
                                            </p:graphicEl>
                                          </p:spTgt>
                                        </p:tgtEl>
                                      </p:cBhvr>
                                    </p:animEffect>
                                    <p:anim calcmode="lin" valueType="num">
                                      <p:cBhvr>
                                        <p:cTn id="32" dur="1000" fill="hold"/>
                                        <p:tgtEl>
                                          <p:spTgt spid="4">
                                            <p:graphicEl>
                                              <a:dgm id="{E1220EDB-B75C-43A5-B862-97E4C09130A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E1220EDB-B75C-43A5-B862-97E4C09130A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graphicEl>
                                              <a:dgm id="{DBA410EB-5F61-4F46-92D9-C5B0AA59EE15}"/>
                                            </p:graphicEl>
                                          </p:spTgt>
                                        </p:tgtEl>
                                        <p:attrNameLst>
                                          <p:attrName>style.visibility</p:attrName>
                                        </p:attrNameLst>
                                      </p:cBhvr>
                                      <p:to>
                                        <p:strVal val="visible"/>
                                      </p:to>
                                    </p:set>
                                    <p:animEffect transition="in" filter="fade">
                                      <p:cBhvr>
                                        <p:cTn id="36" dur="1000"/>
                                        <p:tgtEl>
                                          <p:spTgt spid="4">
                                            <p:graphicEl>
                                              <a:dgm id="{DBA410EB-5F61-4F46-92D9-C5B0AA59EE15}"/>
                                            </p:graphicEl>
                                          </p:spTgt>
                                        </p:tgtEl>
                                      </p:cBhvr>
                                    </p:animEffect>
                                    <p:anim calcmode="lin" valueType="num">
                                      <p:cBhvr>
                                        <p:cTn id="37" dur="1000" fill="hold"/>
                                        <p:tgtEl>
                                          <p:spTgt spid="4">
                                            <p:graphicEl>
                                              <a:dgm id="{DBA410EB-5F61-4F46-92D9-C5B0AA59EE15}"/>
                                            </p:graphicEl>
                                          </p:spTgt>
                                        </p:tgtEl>
                                        <p:attrNameLst>
                                          <p:attrName>ppt_x</p:attrName>
                                        </p:attrNameLst>
                                      </p:cBhvr>
                                      <p:tavLst>
                                        <p:tav tm="0">
                                          <p:val>
                                            <p:strVal val="#ppt_x"/>
                                          </p:val>
                                        </p:tav>
                                        <p:tav tm="100000">
                                          <p:val>
                                            <p:strVal val="#ppt_x"/>
                                          </p:val>
                                        </p:tav>
                                      </p:tavLst>
                                    </p:anim>
                                    <p:anim calcmode="lin" valueType="num">
                                      <p:cBhvr>
                                        <p:cTn id="38" dur="1000" fill="hold"/>
                                        <p:tgtEl>
                                          <p:spTgt spid="4">
                                            <p:graphicEl>
                                              <a:dgm id="{DBA410EB-5F61-4F46-92D9-C5B0AA59EE15}"/>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graphicEl>
                                              <a:dgm id="{30804A27-188E-4A17-8FFE-97BCCA0597B8}"/>
                                            </p:graphicEl>
                                          </p:spTgt>
                                        </p:tgtEl>
                                        <p:attrNameLst>
                                          <p:attrName>style.visibility</p:attrName>
                                        </p:attrNameLst>
                                      </p:cBhvr>
                                      <p:to>
                                        <p:strVal val="visible"/>
                                      </p:to>
                                    </p:set>
                                    <p:animEffect transition="in" filter="fade">
                                      <p:cBhvr>
                                        <p:cTn id="41" dur="1000"/>
                                        <p:tgtEl>
                                          <p:spTgt spid="4">
                                            <p:graphicEl>
                                              <a:dgm id="{30804A27-188E-4A17-8FFE-97BCCA0597B8}"/>
                                            </p:graphicEl>
                                          </p:spTgt>
                                        </p:tgtEl>
                                      </p:cBhvr>
                                    </p:animEffect>
                                    <p:anim calcmode="lin" valueType="num">
                                      <p:cBhvr>
                                        <p:cTn id="42" dur="1000" fill="hold"/>
                                        <p:tgtEl>
                                          <p:spTgt spid="4">
                                            <p:graphicEl>
                                              <a:dgm id="{30804A27-188E-4A17-8FFE-97BCCA0597B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30804A27-188E-4A17-8FFE-97BCCA0597B8}"/>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DF65791B-462E-4589-B98D-F60587330CA8}"/>
                                            </p:graphicEl>
                                          </p:spTgt>
                                        </p:tgtEl>
                                        <p:attrNameLst>
                                          <p:attrName>style.visibility</p:attrName>
                                        </p:attrNameLst>
                                      </p:cBhvr>
                                      <p:to>
                                        <p:strVal val="visible"/>
                                      </p:to>
                                    </p:set>
                                    <p:animEffect transition="in" filter="fade">
                                      <p:cBhvr>
                                        <p:cTn id="48" dur="1000"/>
                                        <p:tgtEl>
                                          <p:spTgt spid="4">
                                            <p:graphicEl>
                                              <a:dgm id="{DF65791B-462E-4589-B98D-F60587330CA8}"/>
                                            </p:graphicEl>
                                          </p:spTgt>
                                        </p:tgtEl>
                                      </p:cBhvr>
                                    </p:animEffect>
                                    <p:anim calcmode="lin" valueType="num">
                                      <p:cBhvr>
                                        <p:cTn id="49" dur="1000" fill="hold"/>
                                        <p:tgtEl>
                                          <p:spTgt spid="4">
                                            <p:graphicEl>
                                              <a:dgm id="{DF65791B-462E-4589-B98D-F60587330CA8}"/>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DF65791B-462E-4589-B98D-F60587330CA8}"/>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C45E7B63-1C71-483E-A3A8-705CE86D4D8E}"/>
                                            </p:graphicEl>
                                          </p:spTgt>
                                        </p:tgtEl>
                                        <p:attrNameLst>
                                          <p:attrName>style.visibility</p:attrName>
                                        </p:attrNameLst>
                                      </p:cBhvr>
                                      <p:to>
                                        <p:strVal val="visible"/>
                                      </p:to>
                                    </p:set>
                                    <p:animEffect transition="in" filter="fade">
                                      <p:cBhvr>
                                        <p:cTn id="55" dur="1000"/>
                                        <p:tgtEl>
                                          <p:spTgt spid="4">
                                            <p:graphicEl>
                                              <a:dgm id="{C45E7B63-1C71-483E-A3A8-705CE86D4D8E}"/>
                                            </p:graphicEl>
                                          </p:spTgt>
                                        </p:tgtEl>
                                      </p:cBhvr>
                                    </p:animEffect>
                                    <p:anim calcmode="lin" valueType="num">
                                      <p:cBhvr>
                                        <p:cTn id="56" dur="1000" fill="hold"/>
                                        <p:tgtEl>
                                          <p:spTgt spid="4">
                                            <p:graphicEl>
                                              <a:dgm id="{C45E7B63-1C71-483E-A3A8-705CE86D4D8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45E7B63-1C71-483E-A3A8-705CE86D4D8E}"/>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
                                            <p:graphicEl>
                                              <a:dgm id="{440E9361-37D2-4157-AF38-7B49AD23708B}"/>
                                            </p:graphicEl>
                                          </p:spTgt>
                                        </p:tgtEl>
                                        <p:attrNameLst>
                                          <p:attrName>style.visibility</p:attrName>
                                        </p:attrNameLst>
                                      </p:cBhvr>
                                      <p:to>
                                        <p:strVal val="visible"/>
                                      </p:to>
                                    </p:set>
                                    <p:animEffect transition="in" filter="fade">
                                      <p:cBhvr>
                                        <p:cTn id="60" dur="1000"/>
                                        <p:tgtEl>
                                          <p:spTgt spid="4">
                                            <p:graphicEl>
                                              <a:dgm id="{440E9361-37D2-4157-AF38-7B49AD23708B}"/>
                                            </p:graphicEl>
                                          </p:spTgt>
                                        </p:tgtEl>
                                      </p:cBhvr>
                                    </p:animEffect>
                                    <p:anim calcmode="lin" valueType="num">
                                      <p:cBhvr>
                                        <p:cTn id="61" dur="1000" fill="hold"/>
                                        <p:tgtEl>
                                          <p:spTgt spid="4">
                                            <p:graphicEl>
                                              <a:dgm id="{440E9361-37D2-4157-AF38-7B49AD23708B}"/>
                                            </p:graphicEl>
                                          </p:spTgt>
                                        </p:tgtEl>
                                        <p:attrNameLst>
                                          <p:attrName>ppt_x</p:attrName>
                                        </p:attrNameLst>
                                      </p:cBhvr>
                                      <p:tavLst>
                                        <p:tav tm="0">
                                          <p:val>
                                            <p:strVal val="#ppt_x"/>
                                          </p:val>
                                        </p:tav>
                                        <p:tav tm="100000">
                                          <p:val>
                                            <p:strVal val="#ppt_x"/>
                                          </p:val>
                                        </p:tav>
                                      </p:tavLst>
                                    </p:anim>
                                    <p:anim calcmode="lin" valueType="num">
                                      <p:cBhvr>
                                        <p:cTn id="62" dur="1000" fill="hold"/>
                                        <p:tgtEl>
                                          <p:spTgt spid="4">
                                            <p:graphicEl>
                                              <a:dgm id="{440E9361-37D2-4157-AF38-7B49AD23708B}"/>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graphicEl>
                                              <a:dgm id="{566B79CB-1A41-4F5C-BF91-58D94BF93913}"/>
                                            </p:graphicEl>
                                          </p:spTgt>
                                        </p:tgtEl>
                                        <p:attrNameLst>
                                          <p:attrName>style.visibility</p:attrName>
                                        </p:attrNameLst>
                                      </p:cBhvr>
                                      <p:to>
                                        <p:strVal val="visible"/>
                                      </p:to>
                                    </p:set>
                                    <p:animEffect transition="in" filter="fade">
                                      <p:cBhvr>
                                        <p:cTn id="65" dur="1000"/>
                                        <p:tgtEl>
                                          <p:spTgt spid="4">
                                            <p:graphicEl>
                                              <a:dgm id="{566B79CB-1A41-4F5C-BF91-58D94BF93913}"/>
                                            </p:graphicEl>
                                          </p:spTgt>
                                        </p:tgtEl>
                                      </p:cBhvr>
                                    </p:animEffect>
                                    <p:anim calcmode="lin" valueType="num">
                                      <p:cBhvr>
                                        <p:cTn id="66" dur="1000" fill="hold"/>
                                        <p:tgtEl>
                                          <p:spTgt spid="4">
                                            <p:graphicEl>
                                              <a:dgm id="{566B79CB-1A41-4F5C-BF91-58D94BF93913}"/>
                                            </p:graphicEl>
                                          </p:spTgt>
                                        </p:tgtEl>
                                        <p:attrNameLst>
                                          <p:attrName>ppt_x</p:attrName>
                                        </p:attrNameLst>
                                      </p:cBhvr>
                                      <p:tavLst>
                                        <p:tav tm="0">
                                          <p:val>
                                            <p:strVal val="#ppt_x"/>
                                          </p:val>
                                        </p:tav>
                                        <p:tav tm="100000">
                                          <p:val>
                                            <p:strVal val="#ppt_x"/>
                                          </p:val>
                                        </p:tav>
                                      </p:tavLst>
                                    </p:anim>
                                    <p:anim calcmode="lin" valueType="num">
                                      <p:cBhvr>
                                        <p:cTn id="67" dur="1000" fill="hold"/>
                                        <p:tgtEl>
                                          <p:spTgt spid="4">
                                            <p:graphicEl>
                                              <a:dgm id="{566B79CB-1A41-4F5C-BF91-58D94BF93913}"/>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graphicEl>
                                              <a:dgm id="{B4723E2A-4FF1-452A-BD25-8EC364F15A6F}"/>
                                            </p:graphicEl>
                                          </p:spTgt>
                                        </p:tgtEl>
                                        <p:attrNameLst>
                                          <p:attrName>style.visibility</p:attrName>
                                        </p:attrNameLst>
                                      </p:cBhvr>
                                      <p:to>
                                        <p:strVal val="visible"/>
                                      </p:to>
                                    </p:set>
                                    <p:animEffect transition="in" filter="fade">
                                      <p:cBhvr>
                                        <p:cTn id="72" dur="1000"/>
                                        <p:tgtEl>
                                          <p:spTgt spid="4">
                                            <p:graphicEl>
                                              <a:dgm id="{B4723E2A-4FF1-452A-BD25-8EC364F15A6F}"/>
                                            </p:graphicEl>
                                          </p:spTgt>
                                        </p:tgtEl>
                                      </p:cBhvr>
                                    </p:animEffect>
                                    <p:anim calcmode="lin" valueType="num">
                                      <p:cBhvr>
                                        <p:cTn id="73" dur="1000" fill="hold"/>
                                        <p:tgtEl>
                                          <p:spTgt spid="4">
                                            <p:graphicEl>
                                              <a:dgm id="{B4723E2A-4FF1-452A-BD25-8EC364F15A6F}"/>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B4723E2A-4FF1-452A-BD25-8EC364F15A6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62972-3449-42D1-8185-B4BEFD52AB44}"/>
              </a:ext>
            </a:extLst>
          </p:cNvPr>
          <p:cNvSpPr>
            <a:spLocks noGrp="1"/>
          </p:cNvSpPr>
          <p:nvPr>
            <p:ph type="title"/>
          </p:nvPr>
        </p:nvSpPr>
        <p:spPr>
          <a:xfrm>
            <a:off x="581192" y="702156"/>
            <a:ext cx="11029616" cy="456793"/>
          </a:xfrm>
        </p:spPr>
        <p:style>
          <a:lnRef idx="2">
            <a:schemeClr val="accent2"/>
          </a:lnRef>
          <a:fillRef idx="1">
            <a:schemeClr val="lt1"/>
          </a:fillRef>
          <a:effectRef idx="0">
            <a:schemeClr val="accent2"/>
          </a:effectRef>
          <a:fontRef idx="minor">
            <a:schemeClr val="dk1"/>
          </a:fontRef>
        </p:style>
        <p:txBody>
          <a:bodyPr rtlCol="0">
            <a:normAutofit fontScale="90000"/>
          </a:bodyPr>
          <a:lstStyle/>
          <a:p>
            <a:pPr algn="ctr" rtl="0"/>
            <a:r>
              <a:rPr lang="pl" dirty="0">
                <a:latin typeface="Cambria" panose="02040503050406030204" pitchFamily="18" charset="0"/>
                <a:ea typeface="Cambria" panose="02040503050406030204" pitchFamily="18" charset="0"/>
              </a:rPr>
              <a:t>FORMY BEZOSOBOWE ZAKOŃCZONE NA –NO, –TO</a:t>
            </a:r>
          </a:p>
        </p:txBody>
      </p:sp>
      <p:graphicFrame>
        <p:nvGraphicFramePr>
          <p:cNvPr id="4" name="Zawartość — symbol zastępczy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921018641"/>
              </p:ext>
            </p:extLst>
          </p:nvPr>
        </p:nvGraphicFramePr>
        <p:xfrm>
          <a:off x="581025" y="2320298"/>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ymbol zastępczy numeru slajdu 2">
            <a:extLst>
              <a:ext uri="{FF2B5EF4-FFF2-40B4-BE49-F238E27FC236}">
                <a16:creationId xmlns:a16="http://schemas.microsoft.com/office/drawing/2014/main" id="{BE63B623-C9C1-42A1-939B-4D95783E2BFF}"/>
              </a:ext>
            </a:extLst>
          </p:cNvPr>
          <p:cNvSpPr>
            <a:spLocks noGrp="1"/>
          </p:cNvSpPr>
          <p:nvPr>
            <p:ph type="sldNum" sz="quarter" idx="12"/>
          </p:nvPr>
        </p:nvSpPr>
        <p:spPr/>
        <p:txBody>
          <a:bodyPr/>
          <a:lstStyle/>
          <a:p>
            <a:pPr rtl="0"/>
            <a:fld id="{3A98EE3D-8CD1-4C3F-BD1C-C98C9596463C}" type="slidenum">
              <a:rPr lang="en-US" smtClean="0"/>
              <a:t>11</a:t>
            </a:fld>
            <a:endParaRPr lang="en-US" dirty="0"/>
          </a:p>
        </p:txBody>
      </p:sp>
      <p:sp>
        <p:nvSpPr>
          <p:cNvPr id="5" name="pole tekstowe 4">
            <a:extLst>
              <a:ext uri="{FF2B5EF4-FFF2-40B4-BE49-F238E27FC236}">
                <a16:creationId xmlns:a16="http://schemas.microsoft.com/office/drawing/2014/main" id="{014C3F74-E4CB-47C4-8BC3-64C521597133}"/>
              </a:ext>
            </a:extLst>
          </p:cNvPr>
          <p:cNvSpPr txBox="1"/>
          <p:nvPr/>
        </p:nvSpPr>
        <p:spPr>
          <a:xfrm>
            <a:off x="2833577" y="5478574"/>
            <a:ext cx="6524846" cy="584775"/>
          </a:xfrm>
          <a:prstGeom prst="rect">
            <a:avLst/>
          </a:prstGeom>
          <a:noFill/>
        </p:spPr>
        <p:txBody>
          <a:bodyPr wrap="square" rtlCol="0">
            <a:spAutoFit/>
          </a:bodyPr>
          <a:lstStyle/>
          <a:p>
            <a:pPr lvl="0" algn="ctr" rtl="0"/>
            <a:r>
              <a:rPr lang="pl" sz="3200" dirty="0">
                <a:latin typeface="Cambria" panose="02040503050406030204" pitchFamily="18" charset="0"/>
                <a:ea typeface="Cambria" panose="02040503050406030204" pitchFamily="18" charset="0"/>
              </a:rPr>
              <a:t>(ja) noszę – ę = nosz + ono</a:t>
            </a:r>
          </a:p>
        </p:txBody>
      </p:sp>
      <p:sp>
        <p:nvSpPr>
          <p:cNvPr id="8" name="Symbol zastępczy stopki 4">
            <a:extLst>
              <a:ext uri="{FF2B5EF4-FFF2-40B4-BE49-F238E27FC236}">
                <a16:creationId xmlns:a16="http://schemas.microsoft.com/office/drawing/2014/main" id="{61A9F791-26DA-4CD7-B39F-BB06AB6E9E80}"/>
              </a:ext>
            </a:extLst>
          </p:cNvPr>
          <p:cNvSpPr>
            <a:spLocks noGrp="1"/>
          </p:cNvSpPr>
          <p:nvPr>
            <p:ph type="ftr" sz="quarter" idx="11"/>
          </p:nvPr>
        </p:nvSpPr>
        <p:spPr>
          <a:xfrm>
            <a:off x="937410" y="6423914"/>
            <a:ext cx="10317180" cy="365125"/>
          </a:xfrm>
        </p:spPr>
        <p:txBody>
          <a:bodyPr/>
          <a:lstStyle/>
          <a:p>
            <a:pPr algn="ctr" rtl="0"/>
            <a:r>
              <a:rPr lang="pl-PL" sz="1000" cap="none" dirty="0">
                <a:latin typeface="Cambria" panose="02040503050406030204" pitchFamily="18" charset="0"/>
                <a:ea typeface="Cambria" panose="02040503050406030204" pitchFamily="18" charset="0"/>
              </a:rPr>
              <a:t>Izabela Kugiel-</a:t>
            </a:r>
            <a:r>
              <a:rPr lang="pl-PL" sz="1000" cap="none" dirty="0" err="1">
                <a:latin typeface="Cambria" panose="02040503050406030204" pitchFamily="18" charset="0"/>
                <a:ea typeface="Cambria" panose="02040503050406030204" pitchFamily="18" charset="0"/>
              </a:rPr>
              <a:t>Abuhasna</a:t>
            </a:r>
            <a:r>
              <a:rPr lang="pl-PL" sz="1000" dirty="0">
                <a:latin typeface="Cambria" panose="02040503050406030204" pitchFamily="18" charset="0"/>
                <a:ea typeface="Cambria" panose="02040503050406030204" pitchFamily="18" charset="0"/>
              </a:rPr>
              <a:t>, </a:t>
            </a:r>
            <a:r>
              <a:rPr lang="pl-PL" sz="1000" i="1" cap="none" dirty="0">
                <a:latin typeface="Cambria" panose="02040503050406030204" pitchFamily="18" charset="0"/>
                <a:ea typeface="Cambria" panose="02040503050406030204" pitchFamily="18" charset="0"/>
              </a:rPr>
              <a:t>Łowcy słów. Podręcznik popularnonaukowy dla cudzoziemców na poziomie B1</a:t>
            </a:r>
            <a:r>
              <a:rPr lang="pl-PL" sz="1000" dirty="0">
                <a:latin typeface="Cambria" panose="02040503050406030204" pitchFamily="18" charset="0"/>
                <a:ea typeface="Cambria" panose="02040503050406030204" pitchFamily="18" charset="0"/>
              </a:rPr>
              <a:t>, </a:t>
            </a:r>
            <a:r>
              <a:rPr lang="pl-PL" sz="1000" cap="none" dirty="0">
                <a:solidFill>
                  <a:srgbClr val="00B0F0"/>
                </a:solidFill>
                <a:latin typeface="Cambria" panose="02040503050406030204" pitchFamily="18" charset="0"/>
                <a:ea typeface="Cambria" panose="02040503050406030204" pitchFamily="18" charset="0"/>
              </a:rPr>
              <a:t>www.studiologia.edu.pl/lowcy</a:t>
            </a:r>
            <a:endParaRPr lang="en-US" sz="1000" dirty="0">
              <a:solidFill>
                <a:srgbClr val="00B0F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43413034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22B38A3-0442-4747-820C-1F37877E2B0E}"/>
                                            </p:graphicEl>
                                          </p:spTgt>
                                        </p:tgtEl>
                                        <p:attrNameLst>
                                          <p:attrName>style.visibility</p:attrName>
                                        </p:attrNameLst>
                                      </p:cBhvr>
                                      <p:to>
                                        <p:strVal val="visible"/>
                                      </p:to>
                                    </p:set>
                                    <p:animEffect transition="in" filter="fade">
                                      <p:cBhvr>
                                        <p:cTn id="7" dur="1000"/>
                                        <p:tgtEl>
                                          <p:spTgt spid="4">
                                            <p:graphicEl>
                                              <a:dgm id="{122B38A3-0442-4747-820C-1F37877E2B0E}"/>
                                            </p:graphicEl>
                                          </p:spTgt>
                                        </p:tgtEl>
                                      </p:cBhvr>
                                    </p:animEffect>
                                    <p:anim calcmode="lin" valueType="num">
                                      <p:cBhvr>
                                        <p:cTn id="8" dur="1000" fill="hold"/>
                                        <p:tgtEl>
                                          <p:spTgt spid="4">
                                            <p:graphicEl>
                                              <a:dgm id="{122B38A3-0442-4747-820C-1F37877E2B0E}"/>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22B38A3-0442-4747-820C-1F37877E2B0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A73181F6-69BB-4A47-8277-4671A45AC8C8}"/>
                                            </p:graphicEl>
                                          </p:spTgt>
                                        </p:tgtEl>
                                        <p:attrNameLst>
                                          <p:attrName>style.visibility</p:attrName>
                                        </p:attrNameLst>
                                      </p:cBhvr>
                                      <p:to>
                                        <p:strVal val="visible"/>
                                      </p:to>
                                    </p:set>
                                    <p:animEffect transition="in" filter="fade">
                                      <p:cBhvr>
                                        <p:cTn id="12" dur="1000"/>
                                        <p:tgtEl>
                                          <p:spTgt spid="4">
                                            <p:graphicEl>
                                              <a:dgm id="{A73181F6-69BB-4A47-8277-4671A45AC8C8}"/>
                                            </p:graphicEl>
                                          </p:spTgt>
                                        </p:tgtEl>
                                      </p:cBhvr>
                                    </p:animEffect>
                                    <p:anim calcmode="lin" valueType="num">
                                      <p:cBhvr>
                                        <p:cTn id="13" dur="1000" fill="hold"/>
                                        <p:tgtEl>
                                          <p:spTgt spid="4">
                                            <p:graphicEl>
                                              <a:dgm id="{A73181F6-69BB-4A47-8277-4671A45AC8C8}"/>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A73181F6-69BB-4A47-8277-4671A45AC8C8}"/>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954381E7-0584-46DD-8108-E9BF4F2B5005}"/>
                                            </p:graphicEl>
                                          </p:spTgt>
                                        </p:tgtEl>
                                        <p:attrNameLst>
                                          <p:attrName>style.visibility</p:attrName>
                                        </p:attrNameLst>
                                      </p:cBhvr>
                                      <p:to>
                                        <p:strVal val="visible"/>
                                      </p:to>
                                    </p:set>
                                    <p:animEffect transition="in" filter="fade">
                                      <p:cBhvr>
                                        <p:cTn id="17" dur="1000"/>
                                        <p:tgtEl>
                                          <p:spTgt spid="4">
                                            <p:graphicEl>
                                              <a:dgm id="{954381E7-0584-46DD-8108-E9BF4F2B5005}"/>
                                            </p:graphicEl>
                                          </p:spTgt>
                                        </p:tgtEl>
                                      </p:cBhvr>
                                    </p:animEffect>
                                    <p:anim calcmode="lin" valueType="num">
                                      <p:cBhvr>
                                        <p:cTn id="18" dur="1000" fill="hold"/>
                                        <p:tgtEl>
                                          <p:spTgt spid="4">
                                            <p:graphicEl>
                                              <a:dgm id="{954381E7-0584-46DD-8108-E9BF4F2B5005}"/>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954381E7-0584-46DD-8108-E9BF4F2B500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5A1B764B-0DC5-47CD-BDEA-9E67799496EC}"/>
                                            </p:graphicEl>
                                          </p:spTgt>
                                        </p:tgtEl>
                                        <p:attrNameLst>
                                          <p:attrName>style.visibility</p:attrName>
                                        </p:attrNameLst>
                                      </p:cBhvr>
                                      <p:to>
                                        <p:strVal val="visible"/>
                                      </p:to>
                                    </p:set>
                                    <p:animEffect transition="in" filter="fade">
                                      <p:cBhvr>
                                        <p:cTn id="24" dur="1000"/>
                                        <p:tgtEl>
                                          <p:spTgt spid="4">
                                            <p:graphicEl>
                                              <a:dgm id="{5A1B764B-0DC5-47CD-BDEA-9E67799496EC}"/>
                                            </p:graphicEl>
                                          </p:spTgt>
                                        </p:tgtEl>
                                      </p:cBhvr>
                                    </p:animEffect>
                                    <p:anim calcmode="lin" valueType="num">
                                      <p:cBhvr>
                                        <p:cTn id="25" dur="1000" fill="hold"/>
                                        <p:tgtEl>
                                          <p:spTgt spid="4">
                                            <p:graphicEl>
                                              <a:dgm id="{5A1B764B-0DC5-47CD-BDEA-9E67799496E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5A1B764B-0DC5-47CD-BDEA-9E67799496E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E1220EDB-B75C-43A5-B862-97E4C09130A7}"/>
                                            </p:graphicEl>
                                          </p:spTgt>
                                        </p:tgtEl>
                                        <p:attrNameLst>
                                          <p:attrName>style.visibility</p:attrName>
                                        </p:attrNameLst>
                                      </p:cBhvr>
                                      <p:to>
                                        <p:strVal val="visible"/>
                                      </p:to>
                                    </p:set>
                                    <p:animEffect transition="in" filter="fade">
                                      <p:cBhvr>
                                        <p:cTn id="31" dur="1000"/>
                                        <p:tgtEl>
                                          <p:spTgt spid="4">
                                            <p:graphicEl>
                                              <a:dgm id="{E1220EDB-B75C-43A5-B862-97E4C09130A7}"/>
                                            </p:graphicEl>
                                          </p:spTgt>
                                        </p:tgtEl>
                                      </p:cBhvr>
                                    </p:animEffect>
                                    <p:anim calcmode="lin" valueType="num">
                                      <p:cBhvr>
                                        <p:cTn id="32" dur="1000" fill="hold"/>
                                        <p:tgtEl>
                                          <p:spTgt spid="4">
                                            <p:graphicEl>
                                              <a:dgm id="{E1220EDB-B75C-43A5-B862-97E4C09130A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E1220EDB-B75C-43A5-B862-97E4C09130A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graphicEl>
                                              <a:dgm id="{DBA410EB-5F61-4F46-92D9-C5B0AA59EE15}"/>
                                            </p:graphicEl>
                                          </p:spTgt>
                                        </p:tgtEl>
                                        <p:attrNameLst>
                                          <p:attrName>style.visibility</p:attrName>
                                        </p:attrNameLst>
                                      </p:cBhvr>
                                      <p:to>
                                        <p:strVal val="visible"/>
                                      </p:to>
                                    </p:set>
                                    <p:animEffect transition="in" filter="fade">
                                      <p:cBhvr>
                                        <p:cTn id="36" dur="1000"/>
                                        <p:tgtEl>
                                          <p:spTgt spid="4">
                                            <p:graphicEl>
                                              <a:dgm id="{DBA410EB-5F61-4F46-92D9-C5B0AA59EE15}"/>
                                            </p:graphicEl>
                                          </p:spTgt>
                                        </p:tgtEl>
                                      </p:cBhvr>
                                    </p:animEffect>
                                    <p:anim calcmode="lin" valueType="num">
                                      <p:cBhvr>
                                        <p:cTn id="37" dur="1000" fill="hold"/>
                                        <p:tgtEl>
                                          <p:spTgt spid="4">
                                            <p:graphicEl>
                                              <a:dgm id="{DBA410EB-5F61-4F46-92D9-C5B0AA59EE15}"/>
                                            </p:graphicEl>
                                          </p:spTgt>
                                        </p:tgtEl>
                                        <p:attrNameLst>
                                          <p:attrName>ppt_x</p:attrName>
                                        </p:attrNameLst>
                                      </p:cBhvr>
                                      <p:tavLst>
                                        <p:tav tm="0">
                                          <p:val>
                                            <p:strVal val="#ppt_x"/>
                                          </p:val>
                                        </p:tav>
                                        <p:tav tm="100000">
                                          <p:val>
                                            <p:strVal val="#ppt_x"/>
                                          </p:val>
                                        </p:tav>
                                      </p:tavLst>
                                    </p:anim>
                                    <p:anim calcmode="lin" valueType="num">
                                      <p:cBhvr>
                                        <p:cTn id="38" dur="1000" fill="hold"/>
                                        <p:tgtEl>
                                          <p:spTgt spid="4">
                                            <p:graphicEl>
                                              <a:dgm id="{DBA410EB-5F61-4F46-92D9-C5B0AA59EE15}"/>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graphicEl>
                                              <a:dgm id="{30804A27-188E-4A17-8FFE-97BCCA0597B8}"/>
                                            </p:graphicEl>
                                          </p:spTgt>
                                        </p:tgtEl>
                                        <p:attrNameLst>
                                          <p:attrName>style.visibility</p:attrName>
                                        </p:attrNameLst>
                                      </p:cBhvr>
                                      <p:to>
                                        <p:strVal val="visible"/>
                                      </p:to>
                                    </p:set>
                                    <p:animEffect transition="in" filter="fade">
                                      <p:cBhvr>
                                        <p:cTn id="41" dur="1000"/>
                                        <p:tgtEl>
                                          <p:spTgt spid="4">
                                            <p:graphicEl>
                                              <a:dgm id="{30804A27-188E-4A17-8FFE-97BCCA0597B8}"/>
                                            </p:graphicEl>
                                          </p:spTgt>
                                        </p:tgtEl>
                                      </p:cBhvr>
                                    </p:animEffect>
                                    <p:anim calcmode="lin" valueType="num">
                                      <p:cBhvr>
                                        <p:cTn id="42" dur="1000" fill="hold"/>
                                        <p:tgtEl>
                                          <p:spTgt spid="4">
                                            <p:graphicEl>
                                              <a:dgm id="{30804A27-188E-4A17-8FFE-97BCCA0597B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30804A27-188E-4A17-8FFE-97BCCA0597B8}"/>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DF65791B-462E-4589-B98D-F60587330CA8}"/>
                                            </p:graphicEl>
                                          </p:spTgt>
                                        </p:tgtEl>
                                        <p:attrNameLst>
                                          <p:attrName>style.visibility</p:attrName>
                                        </p:attrNameLst>
                                      </p:cBhvr>
                                      <p:to>
                                        <p:strVal val="visible"/>
                                      </p:to>
                                    </p:set>
                                    <p:animEffect transition="in" filter="fade">
                                      <p:cBhvr>
                                        <p:cTn id="48" dur="1000"/>
                                        <p:tgtEl>
                                          <p:spTgt spid="4">
                                            <p:graphicEl>
                                              <a:dgm id="{DF65791B-462E-4589-B98D-F60587330CA8}"/>
                                            </p:graphicEl>
                                          </p:spTgt>
                                        </p:tgtEl>
                                      </p:cBhvr>
                                    </p:animEffect>
                                    <p:anim calcmode="lin" valueType="num">
                                      <p:cBhvr>
                                        <p:cTn id="49" dur="1000" fill="hold"/>
                                        <p:tgtEl>
                                          <p:spTgt spid="4">
                                            <p:graphicEl>
                                              <a:dgm id="{DF65791B-462E-4589-B98D-F60587330CA8}"/>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DF65791B-462E-4589-B98D-F60587330CA8}"/>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C45E7B63-1C71-483E-A3A8-705CE86D4D8E}"/>
                                            </p:graphicEl>
                                          </p:spTgt>
                                        </p:tgtEl>
                                        <p:attrNameLst>
                                          <p:attrName>style.visibility</p:attrName>
                                        </p:attrNameLst>
                                      </p:cBhvr>
                                      <p:to>
                                        <p:strVal val="visible"/>
                                      </p:to>
                                    </p:set>
                                    <p:animEffect transition="in" filter="fade">
                                      <p:cBhvr>
                                        <p:cTn id="55" dur="1000"/>
                                        <p:tgtEl>
                                          <p:spTgt spid="4">
                                            <p:graphicEl>
                                              <a:dgm id="{C45E7B63-1C71-483E-A3A8-705CE86D4D8E}"/>
                                            </p:graphicEl>
                                          </p:spTgt>
                                        </p:tgtEl>
                                      </p:cBhvr>
                                    </p:animEffect>
                                    <p:anim calcmode="lin" valueType="num">
                                      <p:cBhvr>
                                        <p:cTn id="56" dur="1000" fill="hold"/>
                                        <p:tgtEl>
                                          <p:spTgt spid="4">
                                            <p:graphicEl>
                                              <a:dgm id="{C45E7B63-1C71-483E-A3A8-705CE86D4D8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45E7B63-1C71-483E-A3A8-705CE86D4D8E}"/>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
                                            <p:graphicEl>
                                              <a:dgm id="{440E9361-37D2-4157-AF38-7B49AD23708B}"/>
                                            </p:graphicEl>
                                          </p:spTgt>
                                        </p:tgtEl>
                                        <p:attrNameLst>
                                          <p:attrName>style.visibility</p:attrName>
                                        </p:attrNameLst>
                                      </p:cBhvr>
                                      <p:to>
                                        <p:strVal val="visible"/>
                                      </p:to>
                                    </p:set>
                                    <p:animEffect transition="in" filter="fade">
                                      <p:cBhvr>
                                        <p:cTn id="60" dur="1000"/>
                                        <p:tgtEl>
                                          <p:spTgt spid="4">
                                            <p:graphicEl>
                                              <a:dgm id="{440E9361-37D2-4157-AF38-7B49AD23708B}"/>
                                            </p:graphicEl>
                                          </p:spTgt>
                                        </p:tgtEl>
                                      </p:cBhvr>
                                    </p:animEffect>
                                    <p:anim calcmode="lin" valueType="num">
                                      <p:cBhvr>
                                        <p:cTn id="61" dur="1000" fill="hold"/>
                                        <p:tgtEl>
                                          <p:spTgt spid="4">
                                            <p:graphicEl>
                                              <a:dgm id="{440E9361-37D2-4157-AF38-7B49AD23708B}"/>
                                            </p:graphicEl>
                                          </p:spTgt>
                                        </p:tgtEl>
                                        <p:attrNameLst>
                                          <p:attrName>ppt_x</p:attrName>
                                        </p:attrNameLst>
                                      </p:cBhvr>
                                      <p:tavLst>
                                        <p:tav tm="0">
                                          <p:val>
                                            <p:strVal val="#ppt_x"/>
                                          </p:val>
                                        </p:tav>
                                        <p:tav tm="100000">
                                          <p:val>
                                            <p:strVal val="#ppt_x"/>
                                          </p:val>
                                        </p:tav>
                                      </p:tavLst>
                                    </p:anim>
                                    <p:anim calcmode="lin" valueType="num">
                                      <p:cBhvr>
                                        <p:cTn id="62" dur="1000" fill="hold"/>
                                        <p:tgtEl>
                                          <p:spTgt spid="4">
                                            <p:graphicEl>
                                              <a:dgm id="{440E9361-37D2-4157-AF38-7B49AD23708B}"/>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graphicEl>
                                              <a:dgm id="{566B79CB-1A41-4F5C-BF91-58D94BF93913}"/>
                                            </p:graphicEl>
                                          </p:spTgt>
                                        </p:tgtEl>
                                        <p:attrNameLst>
                                          <p:attrName>style.visibility</p:attrName>
                                        </p:attrNameLst>
                                      </p:cBhvr>
                                      <p:to>
                                        <p:strVal val="visible"/>
                                      </p:to>
                                    </p:set>
                                    <p:animEffect transition="in" filter="fade">
                                      <p:cBhvr>
                                        <p:cTn id="65" dur="1000"/>
                                        <p:tgtEl>
                                          <p:spTgt spid="4">
                                            <p:graphicEl>
                                              <a:dgm id="{566B79CB-1A41-4F5C-BF91-58D94BF93913}"/>
                                            </p:graphicEl>
                                          </p:spTgt>
                                        </p:tgtEl>
                                      </p:cBhvr>
                                    </p:animEffect>
                                    <p:anim calcmode="lin" valueType="num">
                                      <p:cBhvr>
                                        <p:cTn id="66" dur="1000" fill="hold"/>
                                        <p:tgtEl>
                                          <p:spTgt spid="4">
                                            <p:graphicEl>
                                              <a:dgm id="{566B79CB-1A41-4F5C-BF91-58D94BF93913}"/>
                                            </p:graphicEl>
                                          </p:spTgt>
                                        </p:tgtEl>
                                        <p:attrNameLst>
                                          <p:attrName>ppt_x</p:attrName>
                                        </p:attrNameLst>
                                      </p:cBhvr>
                                      <p:tavLst>
                                        <p:tav tm="0">
                                          <p:val>
                                            <p:strVal val="#ppt_x"/>
                                          </p:val>
                                        </p:tav>
                                        <p:tav tm="100000">
                                          <p:val>
                                            <p:strVal val="#ppt_x"/>
                                          </p:val>
                                        </p:tav>
                                      </p:tavLst>
                                    </p:anim>
                                    <p:anim calcmode="lin" valueType="num">
                                      <p:cBhvr>
                                        <p:cTn id="67" dur="1000" fill="hold"/>
                                        <p:tgtEl>
                                          <p:spTgt spid="4">
                                            <p:graphicEl>
                                              <a:dgm id="{566B79CB-1A41-4F5C-BF91-58D94BF93913}"/>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graphicEl>
                                              <a:dgm id="{B4723E2A-4FF1-452A-BD25-8EC364F15A6F}"/>
                                            </p:graphicEl>
                                          </p:spTgt>
                                        </p:tgtEl>
                                        <p:attrNameLst>
                                          <p:attrName>style.visibility</p:attrName>
                                        </p:attrNameLst>
                                      </p:cBhvr>
                                      <p:to>
                                        <p:strVal val="visible"/>
                                      </p:to>
                                    </p:set>
                                    <p:animEffect transition="in" filter="fade">
                                      <p:cBhvr>
                                        <p:cTn id="72" dur="1000"/>
                                        <p:tgtEl>
                                          <p:spTgt spid="4">
                                            <p:graphicEl>
                                              <a:dgm id="{B4723E2A-4FF1-452A-BD25-8EC364F15A6F}"/>
                                            </p:graphicEl>
                                          </p:spTgt>
                                        </p:tgtEl>
                                      </p:cBhvr>
                                    </p:animEffect>
                                    <p:anim calcmode="lin" valueType="num">
                                      <p:cBhvr>
                                        <p:cTn id="73" dur="1000" fill="hold"/>
                                        <p:tgtEl>
                                          <p:spTgt spid="4">
                                            <p:graphicEl>
                                              <a:dgm id="{B4723E2A-4FF1-452A-BD25-8EC364F15A6F}"/>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B4723E2A-4FF1-452A-BD25-8EC364F15A6F}"/>
                                            </p:graphic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5"/>
                                        </p:tgtEl>
                                        <p:attrNameLst>
                                          <p:attrName>style.visibility</p:attrName>
                                        </p:attrNameLst>
                                      </p:cBhvr>
                                      <p:to>
                                        <p:strVal val="visible"/>
                                      </p:to>
                                    </p:set>
                                    <p:animEffect transition="in" filter="fade">
                                      <p:cBhvr>
                                        <p:cTn id="79" dur="1000"/>
                                        <p:tgtEl>
                                          <p:spTgt spid="5"/>
                                        </p:tgtEl>
                                      </p:cBhvr>
                                    </p:animEffect>
                                    <p:anim calcmode="lin" valueType="num">
                                      <p:cBhvr>
                                        <p:cTn id="80" dur="1000" fill="hold"/>
                                        <p:tgtEl>
                                          <p:spTgt spid="5"/>
                                        </p:tgtEl>
                                        <p:attrNameLst>
                                          <p:attrName>ppt_x</p:attrName>
                                        </p:attrNameLst>
                                      </p:cBhvr>
                                      <p:tavLst>
                                        <p:tav tm="0">
                                          <p:val>
                                            <p:strVal val="#ppt_x"/>
                                          </p:val>
                                        </p:tav>
                                        <p:tav tm="100000">
                                          <p:val>
                                            <p:strVal val="#ppt_x"/>
                                          </p:val>
                                        </p:tav>
                                      </p:tavLst>
                                    </p:anim>
                                    <p:anim calcmode="lin" valueType="num">
                                      <p:cBhvr>
                                        <p:cTn id="8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ymbol zastępczy numeru slajdu 3">
            <a:extLst>
              <a:ext uri="{FF2B5EF4-FFF2-40B4-BE49-F238E27FC236}">
                <a16:creationId xmlns:a16="http://schemas.microsoft.com/office/drawing/2014/main" id="{8C58C72B-3F94-4102-8A4F-E86DC97977DE}"/>
              </a:ext>
            </a:extLst>
          </p:cNvPr>
          <p:cNvSpPr>
            <a:spLocks noGrp="1"/>
          </p:cNvSpPr>
          <p:nvPr>
            <p:ph type="sldNum" sz="quarter" idx="12"/>
          </p:nvPr>
        </p:nvSpPr>
        <p:spPr/>
        <p:txBody>
          <a:bodyPr/>
          <a:lstStyle/>
          <a:p>
            <a:pPr rtl="0"/>
            <a:fld id="{3A98EE3D-8CD1-4C3F-BD1C-C98C9596463C}" type="slidenum">
              <a:rPr lang="en-US" smtClean="0"/>
              <a:t>12</a:t>
            </a:fld>
            <a:endParaRPr lang="en-US" dirty="0"/>
          </a:p>
        </p:txBody>
      </p:sp>
      <p:sp>
        <p:nvSpPr>
          <p:cNvPr id="5" name="pole tekstowe 2">
            <a:extLst>
              <a:ext uri="{FF2B5EF4-FFF2-40B4-BE49-F238E27FC236}">
                <a16:creationId xmlns:a16="http://schemas.microsoft.com/office/drawing/2014/main" id="{5AFFE069-22AB-48A6-BE3B-D50DD26F65CB}"/>
              </a:ext>
            </a:extLst>
          </p:cNvPr>
          <p:cNvSpPr txBox="1"/>
          <p:nvPr/>
        </p:nvSpPr>
        <p:spPr>
          <a:xfrm>
            <a:off x="2821172" y="1752723"/>
            <a:ext cx="6549656" cy="2246769"/>
          </a:xfrm>
          <a:prstGeom prst="rect">
            <a:avLst/>
          </a:prstGeom>
          <a:ln w="12700">
            <a:solidFill>
              <a:schemeClr val="tx1">
                <a:lumMod val="50000"/>
                <a:lumOff val="50000"/>
              </a:schemeClr>
            </a:solidFill>
          </a:ln>
          <a:effectLst>
            <a:outerShdw blurRad="50800" dist="38100" dir="5400000" algn="t" rotWithShape="0">
              <a:prstClr val="black">
                <a:alpha val="40000"/>
              </a:prstClr>
            </a:outerShdw>
          </a:effectLst>
        </p:spPr>
        <p:style>
          <a:lnRef idx="2">
            <a:schemeClr val="accent4"/>
          </a:lnRef>
          <a:fillRef idx="1">
            <a:schemeClr val="lt1"/>
          </a:fillRef>
          <a:effectRef idx="0">
            <a:schemeClr val="accent4"/>
          </a:effectRef>
          <a:fontRef idx="minor">
            <a:schemeClr val="dk1"/>
          </a:fontRef>
        </p:style>
        <p:txBody>
          <a:bodyPr wrap="square" rtlCol="0">
            <a:spAutoFit/>
          </a:bodyPr>
          <a:lstStyle>
            <a:defPPr>
              <a:defRPr lang="en-US"/>
            </a:defPPr>
            <a:lvl1pPr marL="0" algn="l" defTabSz="457200" rtl="0" eaLnBrk="1" latinLnBrk="0" hangingPunct="1">
              <a:defRPr sz="1800" kern="1200">
                <a:solidFill>
                  <a:schemeClr val="dk1"/>
                </a:solidFill>
                <a:latin typeface="+mn-lt"/>
                <a:ea typeface="+mn-ea"/>
                <a:cs typeface="+mn-cs"/>
              </a:defRPr>
            </a:lvl1pPr>
            <a:lvl2pPr marL="457200" algn="l" defTabSz="457200" rtl="0" eaLnBrk="1" latinLnBrk="0" hangingPunct="1">
              <a:defRPr sz="1800" kern="1200">
                <a:solidFill>
                  <a:schemeClr val="dk1"/>
                </a:solidFill>
                <a:latin typeface="+mn-lt"/>
                <a:ea typeface="+mn-ea"/>
                <a:cs typeface="+mn-cs"/>
              </a:defRPr>
            </a:lvl2pPr>
            <a:lvl3pPr marL="914400" algn="l" defTabSz="457200" rtl="0" eaLnBrk="1" latinLnBrk="0" hangingPunct="1">
              <a:defRPr sz="1800" kern="1200">
                <a:solidFill>
                  <a:schemeClr val="dk1"/>
                </a:solidFill>
                <a:latin typeface="+mn-lt"/>
                <a:ea typeface="+mn-ea"/>
                <a:cs typeface="+mn-cs"/>
              </a:defRPr>
            </a:lvl3pPr>
            <a:lvl4pPr marL="1371600" algn="l" defTabSz="457200" rtl="0" eaLnBrk="1" latinLnBrk="0" hangingPunct="1">
              <a:defRPr sz="1800" kern="1200">
                <a:solidFill>
                  <a:schemeClr val="dk1"/>
                </a:solidFill>
                <a:latin typeface="+mn-lt"/>
                <a:ea typeface="+mn-ea"/>
                <a:cs typeface="+mn-cs"/>
              </a:defRPr>
            </a:lvl4pPr>
            <a:lvl5pPr marL="1828800" algn="l" defTabSz="457200" rtl="0" eaLnBrk="1" latinLnBrk="0" hangingPunct="1">
              <a:defRPr sz="1800" kern="1200">
                <a:solidFill>
                  <a:schemeClr val="dk1"/>
                </a:solidFill>
                <a:latin typeface="+mn-lt"/>
                <a:ea typeface="+mn-ea"/>
                <a:cs typeface="+mn-cs"/>
              </a:defRPr>
            </a:lvl5pPr>
            <a:lvl6pPr marL="2286000" algn="l" defTabSz="457200" rtl="0" eaLnBrk="1" latinLnBrk="0" hangingPunct="1">
              <a:defRPr sz="1800" kern="1200">
                <a:solidFill>
                  <a:schemeClr val="dk1"/>
                </a:solidFill>
                <a:latin typeface="+mn-lt"/>
                <a:ea typeface="+mn-ea"/>
                <a:cs typeface="+mn-cs"/>
              </a:defRPr>
            </a:lvl6pPr>
            <a:lvl7pPr marL="2743200" algn="l" defTabSz="457200" rtl="0" eaLnBrk="1" latinLnBrk="0" hangingPunct="1">
              <a:defRPr sz="1800" kern="1200">
                <a:solidFill>
                  <a:schemeClr val="dk1"/>
                </a:solidFill>
                <a:latin typeface="+mn-lt"/>
                <a:ea typeface="+mn-ea"/>
                <a:cs typeface="+mn-cs"/>
              </a:defRPr>
            </a:lvl7pPr>
            <a:lvl8pPr marL="3200400" algn="l" defTabSz="457200" rtl="0" eaLnBrk="1" latinLnBrk="0" hangingPunct="1">
              <a:defRPr sz="1800" kern="1200">
                <a:solidFill>
                  <a:schemeClr val="dk1"/>
                </a:solidFill>
                <a:latin typeface="+mn-lt"/>
                <a:ea typeface="+mn-ea"/>
                <a:cs typeface="+mn-cs"/>
              </a:defRPr>
            </a:lvl8pPr>
            <a:lvl9pPr marL="3657600" algn="l" defTabSz="457200" rtl="0" eaLnBrk="1" latinLnBrk="0" hangingPunct="1">
              <a:defRPr sz="1800" kern="1200">
                <a:solidFill>
                  <a:schemeClr val="dk1"/>
                </a:solidFill>
                <a:latin typeface="+mn-lt"/>
                <a:ea typeface="+mn-ea"/>
                <a:cs typeface="+mn-cs"/>
              </a:defRPr>
            </a:lvl9pPr>
          </a:lstStyle>
          <a:p>
            <a:pPr algn="ctr"/>
            <a:r>
              <a:rPr lang="pl-PL" sz="2800" dirty="0">
                <a:latin typeface="Cambria" panose="02040503050406030204" pitchFamily="18" charset="0"/>
                <a:ea typeface="Cambria" panose="02040503050406030204" pitchFamily="18" charset="0"/>
              </a:rPr>
              <a:t>Izabela Kugiel-</a:t>
            </a:r>
            <a:r>
              <a:rPr lang="pl-PL" sz="2800" dirty="0" err="1">
                <a:latin typeface="Cambria" panose="02040503050406030204" pitchFamily="18" charset="0"/>
                <a:ea typeface="Cambria" panose="02040503050406030204" pitchFamily="18" charset="0"/>
              </a:rPr>
              <a:t>Abuhasna</a:t>
            </a:r>
            <a:endParaRPr lang="pl-PL" sz="2800" dirty="0">
              <a:latin typeface="Cambria" panose="02040503050406030204" pitchFamily="18" charset="0"/>
              <a:ea typeface="Cambria" panose="02040503050406030204" pitchFamily="18" charset="0"/>
            </a:endParaRPr>
          </a:p>
          <a:p>
            <a:pPr algn="ctr"/>
            <a:r>
              <a:rPr lang="pl-PL" sz="2800" dirty="0">
                <a:latin typeface="Cambria" panose="02040503050406030204" pitchFamily="18" charset="0"/>
                <a:ea typeface="Cambria" panose="02040503050406030204" pitchFamily="18" charset="0"/>
              </a:rPr>
              <a:t>Podręcznik </a:t>
            </a:r>
            <a:r>
              <a:rPr lang="pl-PL" sz="2800" i="1" dirty="0">
                <a:latin typeface="Cambria" panose="02040503050406030204" pitchFamily="18" charset="0"/>
                <a:ea typeface="Cambria" panose="02040503050406030204" pitchFamily="18" charset="0"/>
              </a:rPr>
              <a:t>Łowcy słów</a:t>
            </a:r>
          </a:p>
          <a:p>
            <a:pPr algn="ctr"/>
            <a:r>
              <a:rPr lang="pl-PL" sz="2800" dirty="0">
                <a:latin typeface="Cambria" panose="02040503050406030204" pitchFamily="18" charset="0"/>
                <a:ea typeface="Cambria" panose="02040503050406030204" pitchFamily="18" charset="0"/>
              </a:rPr>
              <a:t>Rozdział II: </a:t>
            </a:r>
            <a:r>
              <a:rPr lang="pl-PL" sz="2800" i="1" dirty="0">
                <a:latin typeface="Cambria" panose="02040503050406030204" pitchFamily="18" charset="0"/>
                <a:ea typeface="Cambria" panose="02040503050406030204" pitchFamily="18" charset="0"/>
              </a:rPr>
              <a:t>Egiptologia</a:t>
            </a:r>
          </a:p>
          <a:p>
            <a:pPr algn="ctr"/>
            <a:r>
              <a:rPr lang="pl-PL" sz="2800" dirty="0">
                <a:latin typeface="Cambria" panose="02040503050406030204" pitchFamily="18" charset="0"/>
                <a:ea typeface="Cambria" panose="02040503050406030204" pitchFamily="18" charset="0"/>
              </a:rPr>
              <a:t>Więcej prezentacji na stronie podręcznika</a:t>
            </a:r>
          </a:p>
          <a:p>
            <a:pPr algn="ctr"/>
            <a:r>
              <a:rPr lang="pl-PL" sz="2800" dirty="0">
                <a:solidFill>
                  <a:srgbClr val="0070C0"/>
                </a:solidFill>
                <a:latin typeface="Cambria" panose="02040503050406030204" pitchFamily="18" charset="0"/>
                <a:ea typeface="Cambria" panose="02040503050406030204" pitchFamily="18" charset="0"/>
              </a:rPr>
              <a:t>www.studiologia.edu.pl/lowcy </a:t>
            </a:r>
          </a:p>
        </p:txBody>
      </p:sp>
      <p:pic>
        <p:nvPicPr>
          <p:cNvPr id="2" name="Obraz 1">
            <a:extLst>
              <a:ext uri="{FF2B5EF4-FFF2-40B4-BE49-F238E27FC236}">
                <a16:creationId xmlns:a16="http://schemas.microsoft.com/office/drawing/2014/main" id="{146DA63F-EE1A-4BF2-AF09-8CFFBA715464}"/>
              </a:ext>
            </a:extLst>
          </p:cNvPr>
          <p:cNvPicPr>
            <a:picLocks noChangeAspect="1"/>
          </p:cNvPicPr>
          <p:nvPr/>
        </p:nvPicPr>
        <p:blipFill>
          <a:blip r:embed="rId2">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rot="2031932">
            <a:off x="5532457" y="4191344"/>
            <a:ext cx="1127087" cy="1440366"/>
          </a:xfrm>
          <a:prstGeom prst="rect">
            <a:avLst/>
          </a:prstGeom>
        </p:spPr>
      </p:pic>
    </p:spTree>
    <p:extLst>
      <p:ext uri="{BB962C8B-B14F-4D97-AF65-F5344CB8AC3E}">
        <p14:creationId xmlns:p14="http://schemas.microsoft.com/office/powerpoint/2010/main" val="30595359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62972-3449-42D1-8185-B4BEFD52AB44}"/>
              </a:ext>
            </a:extLst>
          </p:cNvPr>
          <p:cNvSpPr>
            <a:spLocks noGrp="1"/>
          </p:cNvSpPr>
          <p:nvPr>
            <p:ph type="title"/>
          </p:nvPr>
        </p:nvSpPr>
        <p:spPr>
          <a:xfrm>
            <a:off x="581192" y="702156"/>
            <a:ext cx="11029616" cy="456793"/>
          </a:xfrm>
        </p:spPr>
        <p:style>
          <a:lnRef idx="2">
            <a:schemeClr val="accent2"/>
          </a:lnRef>
          <a:fillRef idx="1">
            <a:schemeClr val="lt1"/>
          </a:fillRef>
          <a:effectRef idx="0">
            <a:schemeClr val="accent2"/>
          </a:effectRef>
          <a:fontRef idx="minor">
            <a:schemeClr val="dk1"/>
          </a:fontRef>
        </p:style>
        <p:txBody>
          <a:bodyPr rtlCol="0">
            <a:normAutofit fontScale="90000"/>
          </a:bodyPr>
          <a:lstStyle/>
          <a:p>
            <a:pPr algn="ctr" rtl="0"/>
            <a:r>
              <a:rPr lang="pl" dirty="0">
                <a:latin typeface="Cambria" panose="02040503050406030204" pitchFamily="18" charset="0"/>
                <a:ea typeface="Cambria" panose="02040503050406030204" pitchFamily="18" charset="0"/>
              </a:rPr>
              <a:t>FORMY BEZOSOBOWE ZAKOŃCZONE NA –NO, –TO</a:t>
            </a:r>
          </a:p>
        </p:txBody>
      </p:sp>
      <p:graphicFrame>
        <p:nvGraphicFramePr>
          <p:cNvPr id="4" name="Zawartość — symbol zastępczy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3516440640"/>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ymbol zastępczy numeru slajdu 2">
            <a:extLst>
              <a:ext uri="{FF2B5EF4-FFF2-40B4-BE49-F238E27FC236}">
                <a16:creationId xmlns:a16="http://schemas.microsoft.com/office/drawing/2014/main" id="{CD208377-882F-47DC-A007-1EF2471C7732}"/>
              </a:ext>
            </a:extLst>
          </p:cNvPr>
          <p:cNvSpPr>
            <a:spLocks noGrp="1"/>
          </p:cNvSpPr>
          <p:nvPr>
            <p:ph type="sldNum" sz="quarter" idx="12"/>
          </p:nvPr>
        </p:nvSpPr>
        <p:spPr/>
        <p:txBody>
          <a:bodyPr/>
          <a:lstStyle/>
          <a:p>
            <a:pPr rtl="0"/>
            <a:fld id="{3A98EE3D-8CD1-4C3F-BD1C-C98C9596463C}" type="slidenum">
              <a:rPr lang="en-US" smtClean="0"/>
              <a:t>2</a:t>
            </a:fld>
            <a:endParaRPr lang="en-US" dirty="0"/>
          </a:p>
        </p:txBody>
      </p:sp>
      <p:sp>
        <p:nvSpPr>
          <p:cNvPr id="5" name="Symbol zastępczy stopki 4">
            <a:extLst>
              <a:ext uri="{FF2B5EF4-FFF2-40B4-BE49-F238E27FC236}">
                <a16:creationId xmlns:a16="http://schemas.microsoft.com/office/drawing/2014/main" id="{728522AA-4FF2-4485-82CF-C62914EB4512}"/>
              </a:ext>
            </a:extLst>
          </p:cNvPr>
          <p:cNvSpPr>
            <a:spLocks noGrp="1"/>
          </p:cNvSpPr>
          <p:nvPr>
            <p:ph type="ftr" sz="quarter" idx="11"/>
          </p:nvPr>
        </p:nvSpPr>
        <p:spPr>
          <a:xfrm>
            <a:off x="937410" y="6423914"/>
            <a:ext cx="10317180" cy="365125"/>
          </a:xfrm>
        </p:spPr>
        <p:txBody>
          <a:bodyPr/>
          <a:lstStyle/>
          <a:p>
            <a:pPr algn="ctr" rtl="0"/>
            <a:r>
              <a:rPr lang="pl-PL" sz="1000" cap="none" dirty="0">
                <a:latin typeface="Cambria" panose="02040503050406030204" pitchFamily="18" charset="0"/>
                <a:ea typeface="Cambria" panose="02040503050406030204" pitchFamily="18" charset="0"/>
              </a:rPr>
              <a:t>Izabela Kugiel-</a:t>
            </a:r>
            <a:r>
              <a:rPr lang="pl-PL" sz="1000" cap="none" dirty="0" err="1">
                <a:latin typeface="Cambria" panose="02040503050406030204" pitchFamily="18" charset="0"/>
                <a:ea typeface="Cambria" panose="02040503050406030204" pitchFamily="18" charset="0"/>
              </a:rPr>
              <a:t>Abuhasna</a:t>
            </a:r>
            <a:r>
              <a:rPr lang="pl-PL" sz="1000" dirty="0">
                <a:latin typeface="Cambria" panose="02040503050406030204" pitchFamily="18" charset="0"/>
                <a:ea typeface="Cambria" panose="02040503050406030204" pitchFamily="18" charset="0"/>
              </a:rPr>
              <a:t>, </a:t>
            </a:r>
            <a:r>
              <a:rPr lang="pl-PL" sz="1000" i="1" cap="none" dirty="0">
                <a:latin typeface="Cambria" panose="02040503050406030204" pitchFamily="18" charset="0"/>
                <a:ea typeface="Cambria" panose="02040503050406030204" pitchFamily="18" charset="0"/>
              </a:rPr>
              <a:t>Łowcy słów. Podręcznik popularnonaukowy dla cudzoziemców na poziomie B1</a:t>
            </a:r>
            <a:r>
              <a:rPr lang="pl-PL" sz="1000" dirty="0">
                <a:latin typeface="Cambria" panose="02040503050406030204" pitchFamily="18" charset="0"/>
                <a:ea typeface="Cambria" panose="02040503050406030204" pitchFamily="18" charset="0"/>
              </a:rPr>
              <a:t>, </a:t>
            </a:r>
            <a:r>
              <a:rPr lang="pl-PL" sz="1000" cap="none" dirty="0">
                <a:solidFill>
                  <a:srgbClr val="00B0F0"/>
                </a:solidFill>
                <a:latin typeface="Cambria" panose="02040503050406030204" pitchFamily="18" charset="0"/>
                <a:ea typeface="Cambria" panose="02040503050406030204" pitchFamily="18" charset="0"/>
              </a:rPr>
              <a:t>www.studiologia.edu.pl/lowcy</a:t>
            </a:r>
            <a:endParaRPr lang="en-US" sz="1000" dirty="0">
              <a:solidFill>
                <a:srgbClr val="00B0F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637846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22B38A3-0442-4747-820C-1F37877E2B0E}"/>
                                            </p:graphicEl>
                                          </p:spTgt>
                                        </p:tgtEl>
                                        <p:attrNameLst>
                                          <p:attrName>style.visibility</p:attrName>
                                        </p:attrNameLst>
                                      </p:cBhvr>
                                      <p:to>
                                        <p:strVal val="visible"/>
                                      </p:to>
                                    </p:set>
                                    <p:animEffect transition="in" filter="fade">
                                      <p:cBhvr>
                                        <p:cTn id="7" dur="1000"/>
                                        <p:tgtEl>
                                          <p:spTgt spid="4">
                                            <p:graphicEl>
                                              <a:dgm id="{122B38A3-0442-4747-820C-1F37877E2B0E}"/>
                                            </p:graphicEl>
                                          </p:spTgt>
                                        </p:tgtEl>
                                      </p:cBhvr>
                                    </p:animEffect>
                                    <p:anim calcmode="lin" valueType="num">
                                      <p:cBhvr>
                                        <p:cTn id="8" dur="1000" fill="hold"/>
                                        <p:tgtEl>
                                          <p:spTgt spid="4">
                                            <p:graphicEl>
                                              <a:dgm id="{122B38A3-0442-4747-820C-1F37877E2B0E}"/>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22B38A3-0442-4747-820C-1F37877E2B0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A73181F6-69BB-4A47-8277-4671A45AC8C8}"/>
                                            </p:graphicEl>
                                          </p:spTgt>
                                        </p:tgtEl>
                                        <p:attrNameLst>
                                          <p:attrName>style.visibility</p:attrName>
                                        </p:attrNameLst>
                                      </p:cBhvr>
                                      <p:to>
                                        <p:strVal val="visible"/>
                                      </p:to>
                                    </p:set>
                                    <p:animEffect transition="in" filter="fade">
                                      <p:cBhvr>
                                        <p:cTn id="12" dur="1000"/>
                                        <p:tgtEl>
                                          <p:spTgt spid="4">
                                            <p:graphicEl>
                                              <a:dgm id="{A73181F6-69BB-4A47-8277-4671A45AC8C8}"/>
                                            </p:graphicEl>
                                          </p:spTgt>
                                        </p:tgtEl>
                                      </p:cBhvr>
                                    </p:animEffect>
                                    <p:anim calcmode="lin" valueType="num">
                                      <p:cBhvr>
                                        <p:cTn id="13" dur="1000" fill="hold"/>
                                        <p:tgtEl>
                                          <p:spTgt spid="4">
                                            <p:graphicEl>
                                              <a:dgm id="{A73181F6-69BB-4A47-8277-4671A45AC8C8}"/>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A73181F6-69BB-4A47-8277-4671A45AC8C8}"/>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954381E7-0584-46DD-8108-E9BF4F2B5005}"/>
                                            </p:graphicEl>
                                          </p:spTgt>
                                        </p:tgtEl>
                                        <p:attrNameLst>
                                          <p:attrName>style.visibility</p:attrName>
                                        </p:attrNameLst>
                                      </p:cBhvr>
                                      <p:to>
                                        <p:strVal val="visible"/>
                                      </p:to>
                                    </p:set>
                                    <p:animEffect transition="in" filter="fade">
                                      <p:cBhvr>
                                        <p:cTn id="17" dur="1000"/>
                                        <p:tgtEl>
                                          <p:spTgt spid="4">
                                            <p:graphicEl>
                                              <a:dgm id="{954381E7-0584-46DD-8108-E9BF4F2B5005}"/>
                                            </p:graphicEl>
                                          </p:spTgt>
                                        </p:tgtEl>
                                      </p:cBhvr>
                                    </p:animEffect>
                                    <p:anim calcmode="lin" valueType="num">
                                      <p:cBhvr>
                                        <p:cTn id="18" dur="1000" fill="hold"/>
                                        <p:tgtEl>
                                          <p:spTgt spid="4">
                                            <p:graphicEl>
                                              <a:dgm id="{954381E7-0584-46DD-8108-E9BF4F2B5005}"/>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954381E7-0584-46DD-8108-E9BF4F2B500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5A1B764B-0DC5-47CD-BDEA-9E67799496EC}"/>
                                            </p:graphicEl>
                                          </p:spTgt>
                                        </p:tgtEl>
                                        <p:attrNameLst>
                                          <p:attrName>style.visibility</p:attrName>
                                        </p:attrNameLst>
                                      </p:cBhvr>
                                      <p:to>
                                        <p:strVal val="visible"/>
                                      </p:to>
                                    </p:set>
                                    <p:animEffect transition="in" filter="fade">
                                      <p:cBhvr>
                                        <p:cTn id="24" dur="1000"/>
                                        <p:tgtEl>
                                          <p:spTgt spid="4">
                                            <p:graphicEl>
                                              <a:dgm id="{5A1B764B-0DC5-47CD-BDEA-9E67799496EC}"/>
                                            </p:graphicEl>
                                          </p:spTgt>
                                        </p:tgtEl>
                                      </p:cBhvr>
                                    </p:animEffect>
                                    <p:anim calcmode="lin" valueType="num">
                                      <p:cBhvr>
                                        <p:cTn id="25" dur="1000" fill="hold"/>
                                        <p:tgtEl>
                                          <p:spTgt spid="4">
                                            <p:graphicEl>
                                              <a:dgm id="{5A1B764B-0DC5-47CD-BDEA-9E67799496E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5A1B764B-0DC5-47CD-BDEA-9E67799496E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E1220EDB-B75C-43A5-B862-97E4C09130A7}"/>
                                            </p:graphicEl>
                                          </p:spTgt>
                                        </p:tgtEl>
                                        <p:attrNameLst>
                                          <p:attrName>style.visibility</p:attrName>
                                        </p:attrNameLst>
                                      </p:cBhvr>
                                      <p:to>
                                        <p:strVal val="visible"/>
                                      </p:to>
                                    </p:set>
                                    <p:animEffect transition="in" filter="fade">
                                      <p:cBhvr>
                                        <p:cTn id="31" dur="1000"/>
                                        <p:tgtEl>
                                          <p:spTgt spid="4">
                                            <p:graphicEl>
                                              <a:dgm id="{E1220EDB-B75C-43A5-B862-97E4C09130A7}"/>
                                            </p:graphicEl>
                                          </p:spTgt>
                                        </p:tgtEl>
                                      </p:cBhvr>
                                    </p:animEffect>
                                    <p:anim calcmode="lin" valueType="num">
                                      <p:cBhvr>
                                        <p:cTn id="32" dur="1000" fill="hold"/>
                                        <p:tgtEl>
                                          <p:spTgt spid="4">
                                            <p:graphicEl>
                                              <a:dgm id="{E1220EDB-B75C-43A5-B862-97E4C09130A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E1220EDB-B75C-43A5-B862-97E4C09130A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graphicEl>
                                              <a:dgm id="{DBA410EB-5F61-4F46-92D9-C5B0AA59EE15}"/>
                                            </p:graphicEl>
                                          </p:spTgt>
                                        </p:tgtEl>
                                        <p:attrNameLst>
                                          <p:attrName>style.visibility</p:attrName>
                                        </p:attrNameLst>
                                      </p:cBhvr>
                                      <p:to>
                                        <p:strVal val="visible"/>
                                      </p:to>
                                    </p:set>
                                    <p:animEffect transition="in" filter="fade">
                                      <p:cBhvr>
                                        <p:cTn id="36" dur="1000"/>
                                        <p:tgtEl>
                                          <p:spTgt spid="4">
                                            <p:graphicEl>
                                              <a:dgm id="{DBA410EB-5F61-4F46-92D9-C5B0AA59EE15}"/>
                                            </p:graphicEl>
                                          </p:spTgt>
                                        </p:tgtEl>
                                      </p:cBhvr>
                                    </p:animEffect>
                                    <p:anim calcmode="lin" valueType="num">
                                      <p:cBhvr>
                                        <p:cTn id="37" dur="1000" fill="hold"/>
                                        <p:tgtEl>
                                          <p:spTgt spid="4">
                                            <p:graphicEl>
                                              <a:dgm id="{DBA410EB-5F61-4F46-92D9-C5B0AA59EE15}"/>
                                            </p:graphicEl>
                                          </p:spTgt>
                                        </p:tgtEl>
                                        <p:attrNameLst>
                                          <p:attrName>ppt_x</p:attrName>
                                        </p:attrNameLst>
                                      </p:cBhvr>
                                      <p:tavLst>
                                        <p:tav tm="0">
                                          <p:val>
                                            <p:strVal val="#ppt_x"/>
                                          </p:val>
                                        </p:tav>
                                        <p:tav tm="100000">
                                          <p:val>
                                            <p:strVal val="#ppt_x"/>
                                          </p:val>
                                        </p:tav>
                                      </p:tavLst>
                                    </p:anim>
                                    <p:anim calcmode="lin" valueType="num">
                                      <p:cBhvr>
                                        <p:cTn id="38" dur="1000" fill="hold"/>
                                        <p:tgtEl>
                                          <p:spTgt spid="4">
                                            <p:graphicEl>
                                              <a:dgm id="{DBA410EB-5F61-4F46-92D9-C5B0AA59EE15}"/>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graphicEl>
                                              <a:dgm id="{30804A27-188E-4A17-8FFE-97BCCA0597B8}"/>
                                            </p:graphicEl>
                                          </p:spTgt>
                                        </p:tgtEl>
                                        <p:attrNameLst>
                                          <p:attrName>style.visibility</p:attrName>
                                        </p:attrNameLst>
                                      </p:cBhvr>
                                      <p:to>
                                        <p:strVal val="visible"/>
                                      </p:to>
                                    </p:set>
                                    <p:animEffect transition="in" filter="fade">
                                      <p:cBhvr>
                                        <p:cTn id="41" dur="1000"/>
                                        <p:tgtEl>
                                          <p:spTgt spid="4">
                                            <p:graphicEl>
                                              <a:dgm id="{30804A27-188E-4A17-8FFE-97BCCA0597B8}"/>
                                            </p:graphicEl>
                                          </p:spTgt>
                                        </p:tgtEl>
                                      </p:cBhvr>
                                    </p:animEffect>
                                    <p:anim calcmode="lin" valueType="num">
                                      <p:cBhvr>
                                        <p:cTn id="42" dur="1000" fill="hold"/>
                                        <p:tgtEl>
                                          <p:spTgt spid="4">
                                            <p:graphicEl>
                                              <a:dgm id="{30804A27-188E-4A17-8FFE-97BCCA0597B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30804A27-188E-4A17-8FFE-97BCCA0597B8}"/>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DF65791B-462E-4589-B98D-F60587330CA8}"/>
                                            </p:graphicEl>
                                          </p:spTgt>
                                        </p:tgtEl>
                                        <p:attrNameLst>
                                          <p:attrName>style.visibility</p:attrName>
                                        </p:attrNameLst>
                                      </p:cBhvr>
                                      <p:to>
                                        <p:strVal val="visible"/>
                                      </p:to>
                                    </p:set>
                                    <p:animEffect transition="in" filter="fade">
                                      <p:cBhvr>
                                        <p:cTn id="48" dur="1000"/>
                                        <p:tgtEl>
                                          <p:spTgt spid="4">
                                            <p:graphicEl>
                                              <a:dgm id="{DF65791B-462E-4589-B98D-F60587330CA8}"/>
                                            </p:graphicEl>
                                          </p:spTgt>
                                        </p:tgtEl>
                                      </p:cBhvr>
                                    </p:animEffect>
                                    <p:anim calcmode="lin" valueType="num">
                                      <p:cBhvr>
                                        <p:cTn id="49" dur="1000" fill="hold"/>
                                        <p:tgtEl>
                                          <p:spTgt spid="4">
                                            <p:graphicEl>
                                              <a:dgm id="{DF65791B-462E-4589-B98D-F60587330CA8}"/>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DF65791B-462E-4589-B98D-F60587330CA8}"/>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C45E7B63-1C71-483E-A3A8-705CE86D4D8E}"/>
                                            </p:graphicEl>
                                          </p:spTgt>
                                        </p:tgtEl>
                                        <p:attrNameLst>
                                          <p:attrName>style.visibility</p:attrName>
                                        </p:attrNameLst>
                                      </p:cBhvr>
                                      <p:to>
                                        <p:strVal val="visible"/>
                                      </p:to>
                                    </p:set>
                                    <p:animEffect transition="in" filter="fade">
                                      <p:cBhvr>
                                        <p:cTn id="55" dur="1000"/>
                                        <p:tgtEl>
                                          <p:spTgt spid="4">
                                            <p:graphicEl>
                                              <a:dgm id="{C45E7B63-1C71-483E-A3A8-705CE86D4D8E}"/>
                                            </p:graphicEl>
                                          </p:spTgt>
                                        </p:tgtEl>
                                      </p:cBhvr>
                                    </p:animEffect>
                                    <p:anim calcmode="lin" valueType="num">
                                      <p:cBhvr>
                                        <p:cTn id="56" dur="1000" fill="hold"/>
                                        <p:tgtEl>
                                          <p:spTgt spid="4">
                                            <p:graphicEl>
                                              <a:dgm id="{C45E7B63-1C71-483E-A3A8-705CE86D4D8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45E7B63-1C71-483E-A3A8-705CE86D4D8E}"/>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
                                            <p:graphicEl>
                                              <a:dgm id="{440E9361-37D2-4157-AF38-7B49AD23708B}"/>
                                            </p:graphicEl>
                                          </p:spTgt>
                                        </p:tgtEl>
                                        <p:attrNameLst>
                                          <p:attrName>style.visibility</p:attrName>
                                        </p:attrNameLst>
                                      </p:cBhvr>
                                      <p:to>
                                        <p:strVal val="visible"/>
                                      </p:to>
                                    </p:set>
                                    <p:animEffect transition="in" filter="fade">
                                      <p:cBhvr>
                                        <p:cTn id="60" dur="1000"/>
                                        <p:tgtEl>
                                          <p:spTgt spid="4">
                                            <p:graphicEl>
                                              <a:dgm id="{440E9361-37D2-4157-AF38-7B49AD23708B}"/>
                                            </p:graphicEl>
                                          </p:spTgt>
                                        </p:tgtEl>
                                      </p:cBhvr>
                                    </p:animEffect>
                                    <p:anim calcmode="lin" valueType="num">
                                      <p:cBhvr>
                                        <p:cTn id="61" dur="1000" fill="hold"/>
                                        <p:tgtEl>
                                          <p:spTgt spid="4">
                                            <p:graphicEl>
                                              <a:dgm id="{440E9361-37D2-4157-AF38-7B49AD23708B}"/>
                                            </p:graphicEl>
                                          </p:spTgt>
                                        </p:tgtEl>
                                        <p:attrNameLst>
                                          <p:attrName>ppt_x</p:attrName>
                                        </p:attrNameLst>
                                      </p:cBhvr>
                                      <p:tavLst>
                                        <p:tav tm="0">
                                          <p:val>
                                            <p:strVal val="#ppt_x"/>
                                          </p:val>
                                        </p:tav>
                                        <p:tav tm="100000">
                                          <p:val>
                                            <p:strVal val="#ppt_x"/>
                                          </p:val>
                                        </p:tav>
                                      </p:tavLst>
                                    </p:anim>
                                    <p:anim calcmode="lin" valueType="num">
                                      <p:cBhvr>
                                        <p:cTn id="62" dur="1000" fill="hold"/>
                                        <p:tgtEl>
                                          <p:spTgt spid="4">
                                            <p:graphicEl>
                                              <a:dgm id="{440E9361-37D2-4157-AF38-7B49AD23708B}"/>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graphicEl>
                                              <a:dgm id="{566B79CB-1A41-4F5C-BF91-58D94BF93913}"/>
                                            </p:graphicEl>
                                          </p:spTgt>
                                        </p:tgtEl>
                                        <p:attrNameLst>
                                          <p:attrName>style.visibility</p:attrName>
                                        </p:attrNameLst>
                                      </p:cBhvr>
                                      <p:to>
                                        <p:strVal val="visible"/>
                                      </p:to>
                                    </p:set>
                                    <p:animEffect transition="in" filter="fade">
                                      <p:cBhvr>
                                        <p:cTn id="65" dur="1000"/>
                                        <p:tgtEl>
                                          <p:spTgt spid="4">
                                            <p:graphicEl>
                                              <a:dgm id="{566B79CB-1A41-4F5C-BF91-58D94BF93913}"/>
                                            </p:graphicEl>
                                          </p:spTgt>
                                        </p:tgtEl>
                                      </p:cBhvr>
                                    </p:animEffect>
                                    <p:anim calcmode="lin" valueType="num">
                                      <p:cBhvr>
                                        <p:cTn id="66" dur="1000" fill="hold"/>
                                        <p:tgtEl>
                                          <p:spTgt spid="4">
                                            <p:graphicEl>
                                              <a:dgm id="{566B79CB-1A41-4F5C-BF91-58D94BF93913}"/>
                                            </p:graphicEl>
                                          </p:spTgt>
                                        </p:tgtEl>
                                        <p:attrNameLst>
                                          <p:attrName>ppt_x</p:attrName>
                                        </p:attrNameLst>
                                      </p:cBhvr>
                                      <p:tavLst>
                                        <p:tav tm="0">
                                          <p:val>
                                            <p:strVal val="#ppt_x"/>
                                          </p:val>
                                        </p:tav>
                                        <p:tav tm="100000">
                                          <p:val>
                                            <p:strVal val="#ppt_x"/>
                                          </p:val>
                                        </p:tav>
                                      </p:tavLst>
                                    </p:anim>
                                    <p:anim calcmode="lin" valueType="num">
                                      <p:cBhvr>
                                        <p:cTn id="67" dur="1000" fill="hold"/>
                                        <p:tgtEl>
                                          <p:spTgt spid="4">
                                            <p:graphicEl>
                                              <a:dgm id="{566B79CB-1A41-4F5C-BF91-58D94BF93913}"/>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graphicEl>
                                              <a:dgm id="{B4723E2A-4FF1-452A-BD25-8EC364F15A6F}"/>
                                            </p:graphicEl>
                                          </p:spTgt>
                                        </p:tgtEl>
                                        <p:attrNameLst>
                                          <p:attrName>style.visibility</p:attrName>
                                        </p:attrNameLst>
                                      </p:cBhvr>
                                      <p:to>
                                        <p:strVal val="visible"/>
                                      </p:to>
                                    </p:set>
                                    <p:animEffect transition="in" filter="fade">
                                      <p:cBhvr>
                                        <p:cTn id="72" dur="1000"/>
                                        <p:tgtEl>
                                          <p:spTgt spid="4">
                                            <p:graphicEl>
                                              <a:dgm id="{B4723E2A-4FF1-452A-BD25-8EC364F15A6F}"/>
                                            </p:graphicEl>
                                          </p:spTgt>
                                        </p:tgtEl>
                                      </p:cBhvr>
                                    </p:animEffect>
                                    <p:anim calcmode="lin" valueType="num">
                                      <p:cBhvr>
                                        <p:cTn id="73" dur="1000" fill="hold"/>
                                        <p:tgtEl>
                                          <p:spTgt spid="4">
                                            <p:graphicEl>
                                              <a:dgm id="{B4723E2A-4FF1-452A-BD25-8EC364F15A6F}"/>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B4723E2A-4FF1-452A-BD25-8EC364F15A6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62972-3449-42D1-8185-B4BEFD52AB44}"/>
              </a:ext>
            </a:extLst>
          </p:cNvPr>
          <p:cNvSpPr>
            <a:spLocks noGrp="1"/>
          </p:cNvSpPr>
          <p:nvPr>
            <p:ph type="title"/>
          </p:nvPr>
        </p:nvSpPr>
        <p:spPr>
          <a:xfrm>
            <a:off x="581192" y="702156"/>
            <a:ext cx="11029616" cy="456793"/>
          </a:xfrm>
        </p:spPr>
        <p:style>
          <a:lnRef idx="2">
            <a:schemeClr val="accent2"/>
          </a:lnRef>
          <a:fillRef idx="1">
            <a:schemeClr val="lt1"/>
          </a:fillRef>
          <a:effectRef idx="0">
            <a:schemeClr val="accent2"/>
          </a:effectRef>
          <a:fontRef idx="minor">
            <a:schemeClr val="dk1"/>
          </a:fontRef>
        </p:style>
        <p:txBody>
          <a:bodyPr rtlCol="0">
            <a:normAutofit fontScale="90000"/>
          </a:bodyPr>
          <a:lstStyle/>
          <a:p>
            <a:pPr algn="ctr" rtl="0"/>
            <a:r>
              <a:rPr lang="pl" dirty="0">
                <a:latin typeface="Cambria" panose="02040503050406030204" pitchFamily="18" charset="0"/>
                <a:ea typeface="Cambria" panose="02040503050406030204" pitchFamily="18" charset="0"/>
              </a:rPr>
              <a:t>FORMY BEZOSOBOWE ZAKOŃCZONE NA –NO, –TO</a:t>
            </a:r>
          </a:p>
        </p:txBody>
      </p:sp>
      <p:graphicFrame>
        <p:nvGraphicFramePr>
          <p:cNvPr id="4" name="Zawartość — symbol zastępczy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1890126815"/>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ymbol zastępczy numeru slajdu 2">
            <a:extLst>
              <a:ext uri="{FF2B5EF4-FFF2-40B4-BE49-F238E27FC236}">
                <a16:creationId xmlns:a16="http://schemas.microsoft.com/office/drawing/2014/main" id="{668C28B0-C6B5-4772-9259-F0AE62A3BC1A}"/>
              </a:ext>
            </a:extLst>
          </p:cNvPr>
          <p:cNvSpPr>
            <a:spLocks noGrp="1"/>
          </p:cNvSpPr>
          <p:nvPr>
            <p:ph type="sldNum" sz="quarter" idx="12"/>
          </p:nvPr>
        </p:nvSpPr>
        <p:spPr/>
        <p:txBody>
          <a:bodyPr/>
          <a:lstStyle/>
          <a:p>
            <a:pPr rtl="0"/>
            <a:fld id="{3A98EE3D-8CD1-4C3F-BD1C-C98C9596463C}" type="slidenum">
              <a:rPr lang="en-US" smtClean="0"/>
              <a:t>3</a:t>
            </a:fld>
            <a:endParaRPr lang="en-US" dirty="0"/>
          </a:p>
        </p:txBody>
      </p:sp>
      <p:sp>
        <p:nvSpPr>
          <p:cNvPr id="7" name="Symbol zastępczy stopki 4">
            <a:extLst>
              <a:ext uri="{FF2B5EF4-FFF2-40B4-BE49-F238E27FC236}">
                <a16:creationId xmlns:a16="http://schemas.microsoft.com/office/drawing/2014/main" id="{6C1671C0-DD14-4E29-ACE7-D8AB7F29B59F}"/>
              </a:ext>
            </a:extLst>
          </p:cNvPr>
          <p:cNvSpPr>
            <a:spLocks noGrp="1"/>
          </p:cNvSpPr>
          <p:nvPr>
            <p:ph type="ftr" sz="quarter" idx="11"/>
          </p:nvPr>
        </p:nvSpPr>
        <p:spPr>
          <a:xfrm>
            <a:off x="937410" y="6423914"/>
            <a:ext cx="10317180" cy="365125"/>
          </a:xfrm>
        </p:spPr>
        <p:txBody>
          <a:bodyPr/>
          <a:lstStyle/>
          <a:p>
            <a:pPr algn="ctr" rtl="0"/>
            <a:r>
              <a:rPr lang="pl-PL" sz="1000" cap="none" dirty="0">
                <a:latin typeface="Cambria" panose="02040503050406030204" pitchFamily="18" charset="0"/>
                <a:ea typeface="Cambria" panose="02040503050406030204" pitchFamily="18" charset="0"/>
              </a:rPr>
              <a:t>Izabela Kugiel-</a:t>
            </a:r>
            <a:r>
              <a:rPr lang="pl-PL" sz="1000" cap="none" dirty="0" err="1">
                <a:latin typeface="Cambria" panose="02040503050406030204" pitchFamily="18" charset="0"/>
                <a:ea typeface="Cambria" panose="02040503050406030204" pitchFamily="18" charset="0"/>
              </a:rPr>
              <a:t>Abuhasna</a:t>
            </a:r>
            <a:r>
              <a:rPr lang="pl-PL" sz="1000" dirty="0">
                <a:latin typeface="Cambria" panose="02040503050406030204" pitchFamily="18" charset="0"/>
                <a:ea typeface="Cambria" panose="02040503050406030204" pitchFamily="18" charset="0"/>
              </a:rPr>
              <a:t>, </a:t>
            </a:r>
            <a:r>
              <a:rPr lang="pl-PL" sz="1000" i="1" cap="none" dirty="0">
                <a:latin typeface="Cambria" panose="02040503050406030204" pitchFamily="18" charset="0"/>
                <a:ea typeface="Cambria" panose="02040503050406030204" pitchFamily="18" charset="0"/>
              </a:rPr>
              <a:t>Łowcy słów. Podręcznik popularnonaukowy dla cudzoziemców na poziomie B1</a:t>
            </a:r>
            <a:r>
              <a:rPr lang="pl-PL" sz="1000" dirty="0">
                <a:latin typeface="Cambria" panose="02040503050406030204" pitchFamily="18" charset="0"/>
                <a:ea typeface="Cambria" panose="02040503050406030204" pitchFamily="18" charset="0"/>
              </a:rPr>
              <a:t>, </a:t>
            </a:r>
            <a:r>
              <a:rPr lang="pl-PL" sz="1000" cap="none" dirty="0">
                <a:solidFill>
                  <a:srgbClr val="00B0F0"/>
                </a:solidFill>
                <a:latin typeface="Cambria" panose="02040503050406030204" pitchFamily="18" charset="0"/>
                <a:ea typeface="Cambria" panose="02040503050406030204" pitchFamily="18" charset="0"/>
              </a:rPr>
              <a:t>www.studiologia.edu.pl/lowcy</a:t>
            </a:r>
            <a:endParaRPr lang="en-US" sz="1000" dirty="0">
              <a:solidFill>
                <a:srgbClr val="00B0F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66222709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22B38A3-0442-4747-820C-1F37877E2B0E}"/>
                                            </p:graphicEl>
                                          </p:spTgt>
                                        </p:tgtEl>
                                        <p:attrNameLst>
                                          <p:attrName>style.visibility</p:attrName>
                                        </p:attrNameLst>
                                      </p:cBhvr>
                                      <p:to>
                                        <p:strVal val="visible"/>
                                      </p:to>
                                    </p:set>
                                    <p:animEffect transition="in" filter="fade">
                                      <p:cBhvr>
                                        <p:cTn id="7" dur="1000"/>
                                        <p:tgtEl>
                                          <p:spTgt spid="4">
                                            <p:graphicEl>
                                              <a:dgm id="{122B38A3-0442-4747-820C-1F37877E2B0E}"/>
                                            </p:graphicEl>
                                          </p:spTgt>
                                        </p:tgtEl>
                                      </p:cBhvr>
                                    </p:animEffect>
                                    <p:anim calcmode="lin" valueType="num">
                                      <p:cBhvr>
                                        <p:cTn id="8" dur="1000" fill="hold"/>
                                        <p:tgtEl>
                                          <p:spTgt spid="4">
                                            <p:graphicEl>
                                              <a:dgm id="{122B38A3-0442-4747-820C-1F37877E2B0E}"/>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22B38A3-0442-4747-820C-1F37877E2B0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A73181F6-69BB-4A47-8277-4671A45AC8C8}"/>
                                            </p:graphicEl>
                                          </p:spTgt>
                                        </p:tgtEl>
                                        <p:attrNameLst>
                                          <p:attrName>style.visibility</p:attrName>
                                        </p:attrNameLst>
                                      </p:cBhvr>
                                      <p:to>
                                        <p:strVal val="visible"/>
                                      </p:to>
                                    </p:set>
                                    <p:animEffect transition="in" filter="fade">
                                      <p:cBhvr>
                                        <p:cTn id="12" dur="1000"/>
                                        <p:tgtEl>
                                          <p:spTgt spid="4">
                                            <p:graphicEl>
                                              <a:dgm id="{A73181F6-69BB-4A47-8277-4671A45AC8C8}"/>
                                            </p:graphicEl>
                                          </p:spTgt>
                                        </p:tgtEl>
                                      </p:cBhvr>
                                    </p:animEffect>
                                    <p:anim calcmode="lin" valueType="num">
                                      <p:cBhvr>
                                        <p:cTn id="13" dur="1000" fill="hold"/>
                                        <p:tgtEl>
                                          <p:spTgt spid="4">
                                            <p:graphicEl>
                                              <a:dgm id="{A73181F6-69BB-4A47-8277-4671A45AC8C8}"/>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A73181F6-69BB-4A47-8277-4671A45AC8C8}"/>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954381E7-0584-46DD-8108-E9BF4F2B5005}"/>
                                            </p:graphicEl>
                                          </p:spTgt>
                                        </p:tgtEl>
                                        <p:attrNameLst>
                                          <p:attrName>style.visibility</p:attrName>
                                        </p:attrNameLst>
                                      </p:cBhvr>
                                      <p:to>
                                        <p:strVal val="visible"/>
                                      </p:to>
                                    </p:set>
                                    <p:animEffect transition="in" filter="fade">
                                      <p:cBhvr>
                                        <p:cTn id="17" dur="1000"/>
                                        <p:tgtEl>
                                          <p:spTgt spid="4">
                                            <p:graphicEl>
                                              <a:dgm id="{954381E7-0584-46DD-8108-E9BF4F2B5005}"/>
                                            </p:graphicEl>
                                          </p:spTgt>
                                        </p:tgtEl>
                                      </p:cBhvr>
                                    </p:animEffect>
                                    <p:anim calcmode="lin" valueType="num">
                                      <p:cBhvr>
                                        <p:cTn id="18" dur="1000" fill="hold"/>
                                        <p:tgtEl>
                                          <p:spTgt spid="4">
                                            <p:graphicEl>
                                              <a:dgm id="{954381E7-0584-46DD-8108-E9BF4F2B5005}"/>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954381E7-0584-46DD-8108-E9BF4F2B500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5A1B764B-0DC5-47CD-BDEA-9E67799496EC}"/>
                                            </p:graphicEl>
                                          </p:spTgt>
                                        </p:tgtEl>
                                        <p:attrNameLst>
                                          <p:attrName>style.visibility</p:attrName>
                                        </p:attrNameLst>
                                      </p:cBhvr>
                                      <p:to>
                                        <p:strVal val="visible"/>
                                      </p:to>
                                    </p:set>
                                    <p:animEffect transition="in" filter="fade">
                                      <p:cBhvr>
                                        <p:cTn id="24" dur="1000"/>
                                        <p:tgtEl>
                                          <p:spTgt spid="4">
                                            <p:graphicEl>
                                              <a:dgm id="{5A1B764B-0DC5-47CD-BDEA-9E67799496EC}"/>
                                            </p:graphicEl>
                                          </p:spTgt>
                                        </p:tgtEl>
                                      </p:cBhvr>
                                    </p:animEffect>
                                    <p:anim calcmode="lin" valueType="num">
                                      <p:cBhvr>
                                        <p:cTn id="25" dur="1000" fill="hold"/>
                                        <p:tgtEl>
                                          <p:spTgt spid="4">
                                            <p:graphicEl>
                                              <a:dgm id="{5A1B764B-0DC5-47CD-BDEA-9E67799496E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5A1B764B-0DC5-47CD-BDEA-9E67799496E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E1220EDB-B75C-43A5-B862-97E4C09130A7}"/>
                                            </p:graphicEl>
                                          </p:spTgt>
                                        </p:tgtEl>
                                        <p:attrNameLst>
                                          <p:attrName>style.visibility</p:attrName>
                                        </p:attrNameLst>
                                      </p:cBhvr>
                                      <p:to>
                                        <p:strVal val="visible"/>
                                      </p:to>
                                    </p:set>
                                    <p:animEffect transition="in" filter="fade">
                                      <p:cBhvr>
                                        <p:cTn id="31" dur="1000"/>
                                        <p:tgtEl>
                                          <p:spTgt spid="4">
                                            <p:graphicEl>
                                              <a:dgm id="{E1220EDB-B75C-43A5-B862-97E4C09130A7}"/>
                                            </p:graphicEl>
                                          </p:spTgt>
                                        </p:tgtEl>
                                      </p:cBhvr>
                                    </p:animEffect>
                                    <p:anim calcmode="lin" valueType="num">
                                      <p:cBhvr>
                                        <p:cTn id="32" dur="1000" fill="hold"/>
                                        <p:tgtEl>
                                          <p:spTgt spid="4">
                                            <p:graphicEl>
                                              <a:dgm id="{E1220EDB-B75C-43A5-B862-97E4C09130A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E1220EDB-B75C-43A5-B862-97E4C09130A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graphicEl>
                                              <a:dgm id="{DBA410EB-5F61-4F46-92D9-C5B0AA59EE15}"/>
                                            </p:graphicEl>
                                          </p:spTgt>
                                        </p:tgtEl>
                                        <p:attrNameLst>
                                          <p:attrName>style.visibility</p:attrName>
                                        </p:attrNameLst>
                                      </p:cBhvr>
                                      <p:to>
                                        <p:strVal val="visible"/>
                                      </p:to>
                                    </p:set>
                                    <p:animEffect transition="in" filter="fade">
                                      <p:cBhvr>
                                        <p:cTn id="36" dur="1000"/>
                                        <p:tgtEl>
                                          <p:spTgt spid="4">
                                            <p:graphicEl>
                                              <a:dgm id="{DBA410EB-5F61-4F46-92D9-C5B0AA59EE15}"/>
                                            </p:graphicEl>
                                          </p:spTgt>
                                        </p:tgtEl>
                                      </p:cBhvr>
                                    </p:animEffect>
                                    <p:anim calcmode="lin" valueType="num">
                                      <p:cBhvr>
                                        <p:cTn id="37" dur="1000" fill="hold"/>
                                        <p:tgtEl>
                                          <p:spTgt spid="4">
                                            <p:graphicEl>
                                              <a:dgm id="{DBA410EB-5F61-4F46-92D9-C5B0AA59EE15}"/>
                                            </p:graphicEl>
                                          </p:spTgt>
                                        </p:tgtEl>
                                        <p:attrNameLst>
                                          <p:attrName>ppt_x</p:attrName>
                                        </p:attrNameLst>
                                      </p:cBhvr>
                                      <p:tavLst>
                                        <p:tav tm="0">
                                          <p:val>
                                            <p:strVal val="#ppt_x"/>
                                          </p:val>
                                        </p:tav>
                                        <p:tav tm="100000">
                                          <p:val>
                                            <p:strVal val="#ppt_x"/>
                                          </p:val>
                                        </p:tav>
                                      </p:tavLst>
                                    </p:anim>
                                    <p:anim calcmode="lin" valueType="num">
                                      <p:cBhvr>
                                        <p:cTn id="38" dur="1000" fill="hold"/>
                                        <p:tgtEl>
                                          <p:spTgt spid="4">
                                            <p:graphicEl>
                                              <a:dgm id="{DBA410EB-5F61-4F46-92D9-C5B0AA59EE15}"/>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graphicEl>
                                              <a:dgm id="{30804A27-188E-4A17-8FFE-97BCCA0597B8}"/>
                                            </p:graphicEl>
                                          </p:spTgt>
                                        </p:tgtEl>
                                        <p:attrNameLst>
                                          <p:attrName>style.visibility</p:attrName>
                                        </p:attrNameLst>
                                      </p:cBhvr>
                                      <p:to>
                                        <p:strVal val="visible"/>
                                      </p:to>
                                    </p:set>
                                    <p:animEffect transition="in" filter="fade">
                                      <p:cBhvr>
                                        <p:cTn id="41" dur="1000"/>
                                        <p:tgtEl>
                                          <p:spTgt spid="4">
                                            <p:graphicEl>
                                              <a:dgm id="{30804A27-188E-4A17-8FFE-97BCCA0597B8}"/>
                                            </p:graphicEl>
                                          </p:spTgt>
                                        </p:tgtEl>
                                      </p:cBhvr>
                                    </p:animEffect>
                                    <p:anim calcmode="lin" valueType="num">
                                      <p:cBhvr>
                                        <p:cTn id="42" dur="1000" fill="hold"/>
                                        <p:tgtEl>
                                          <p:spTgt spid="4">
                                            <p:graphicEl>
                                              <a:dgm id="{30804A27-188E-4A17-8FFE-97BCCA0597B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30804A27-188E-4A17-8FFE-97BCCA0597B8}"/>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DF65791B-462E-4589-B98D-F60587330CA8}"/>
                                            </p:graphicEl>
                                          </p:spTgt>
                                        </p:tgtEl>
                                        <p:attrNameLst>
                                          <p:attrName>style.visibility</p:attrName>
                                        </p:attrNameLst>
                                      </p:cBhvr>
                                      <p:to>
                                        <p:strVal val="visible"/>
                                      </p:to>
                                    </p:set>
                                    <p:animEffect transition="in" filter="fade">
                                      <p:cBhvr>
                                        <p:cTn id="48" dur="1000"/>
                                        <p:tgtEl>
                                          <p:spTgt spid="4">
                                            <p:graphicEl>
                                              <a:dgm id="{DF65791B-462E-4589-B98D-F60587330CA8}"/>
                                            </p:graphicEl>
                                          </p:spTgt>
                                        </p:tgtEl>
                                      </p:cBhvr>
                                    </p:animEffect>
                                    <p:anim calcmode="lin" valueType="num">
                                      <p:cBhvr>
                                        <p:cTn id="49" dur="1000" fill="hold"/>
                                        <p:tgtEl>
                                          <p:spTgt spid="4">
                                            <p:graphicEl>
                                              <a:dgm id="{DF65791B-462E-4589-B98D-F60587330CA8}"/>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DF65791B-462E-4589-B98D-F60587330CA8}"/>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C45E7B63-1C71-483E-A3A8-705CE86D4D8E}"/>
                                            </p:graphicEl>
                                          </p:spTgt>
                                        </p:tgtEl>
                                        <p:attrNameLst>
                                          <p:attrName>style.visibility</p:attrName>
                                        </p:attrNameLst>
                                      </p:cBhvr>
                                      <p:to>
                                        <p:strVal val="visible"/>
                                      </p:to>
                                    </p:set>
                                    <p:animEffect transition="in" filter="fade">
                                      <p:cBhvr>
                                        <p:cTn id="55" dur="1000"/>
                                        <p:tgtEl>
                                          <p:spTgt spid="4">
                                            <p:graphicEl>
                                              <a:dgm id="{C45E7B63-1C71-483E-A3A8-705CE86D4D8E}"/>
                                            </p:graphicEl>
                                          </p:spTgt>
                                        </p:tgtEl>
                                      </p:cBhvr>
                                    </p:animEffect>
                                    <p:anim calcmode="lin" valueType="num">
                                      <p:cBhvr>
                                        <p:cTn id="56" dur="1000" fill="hold"/>
                                        <p:tgtEl>
                                          <p:spTgt spid="4">
                                            <p:graphicEl>
                                              <a:dgm id="{C45E7B63-1C71-483E-A3A8-705CE86D4D8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45E7B63-1C71-483E-A3A8-705CE86D4D8E}"/>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
                                            <p:graphicEl>
                                              <a:dgm id="{440E9361-37D2-4157-AF38-7B49AD23708B}"/>
                                            </p:graphicEl>
                                          </p:spTgt>
                                        </p:tgtEl>
                                        <p:attrNameLst>
                                          <p:attrName>style.visibility</p:attrName>
                                        </p:attrNameLst>
                                      </p:cBhvr>
                                      <p:to>
                                        <p:strVal val="visible"/>
                                      </p:to>
                                    </p:set>
                                    <p:animEffect transition="in" filter="fade">
                                      <p:cBhvr>
                                        <p:cTn id="60" dur="1000"/>
                                        <p:tgtEl>
                                          <p:spTgt spid="4">
                                            <p:graphicEl>
                                              <a:dgm id="{440E9361-37D2-4157-AF38-7B49AD23708B}"/>
                                            </p:graphicEl>
                                          </p:spTgt>
                                        </p:tgtEl>
                                      </p:cBhvr>
                                    </p:animEffect>
                                    <p:anim calcmode="lin" valueType="num">
                                      <p:cBhvr>
                                        <p:cTn id="61" dur="1000" fill="hold"/>
                                        <p:tgtEl>
                                          <p:spTgt spid="4">
                                            <p:graphicEl>
                                              <a:dgm id="{440E9361-37D2-4157-AF38-7B49AD23708B}"/>
                                            </p:graphicEl>
                                          </p:spTgt>
                                        </p:tgtEl>
                                        <p:attrNameLst>
                                          <p:attrName>ppt_x</p:attrName>
                                        </p:attrNameLst>
                                      </p:cBhvr>
                                      <p:tavLst>
                                        <p:tav tm="0">
                                          <p:val>
                                            <p:strVal val="#ppt_x"/>
                                          </p:val>
                                        </p:tav>
                                        <p:tav tm="100000">
                                          <p:val>
                                            <p:strVal val="#ppt_x"/>
                                          </p:val>
                                        </p:tav>
                                      </p:tavLst>
                                    </p:anim>
                                    <p:anim calcmode="lin" valueType="num">
                                      <p:cBhvr>
                                        <p:cTn id="62" dur="1000" fill="hold"/>
                                        <p:tgtEl>
                                          <p:spTgt spid="4">
                                            <p:graphicEl>
                                              <a:dgm id="{440E9361-37D2-4157-AF38-7B49AD23708B}"/>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graphicEl>
                                              <a:dgm id="{566B79CB-1A41-4F5C-BF91-58D94BF93913}"/>
                                            </p:graphicEl>
                                          </p:spTgt>
                                        </p:tgtEl>
                                        <p:attrNameLst>
                                          <p:attrName>style.visibility</p:attrName>
                                        </p:attrNameLst>
                                      </p:cBhvr>
                                      <p:to>
                                        <p:strVal val="visible"/>
                                      </p:to>
                                    </p:set>
                                    <p:animEffect transition="in" filter="fade">
                                      <p:cBhvr>
                                        <p:cTn id="65" dur="1000"/>
                                        <p:tgtEl>
                                          <p:spTgt spid="4">
                                            <p:graphicEl>
                                              <a:dgm id="{566B79CB-1A41-4F5C-BF91-58D94BF93913}"/>
                                            </p:graphicEl>
                                          </p:spTgt>
                                        </p:tgtEl>
                                      </p:cBhvr>
                                    </p:animEffect>
                                    <p:anim calcmode="lin" valueType="num">
                                      <p:cBhvr>
                                        <p:cTn id="66" dur="1000" fill="hold"/>
                                        <p:tgtEl>
                                          <p:spTgt spid="4">
                                            <p:graphicEl>
                                              <a:dgm id="{566B79CB-1A41-4F5C-BF91-58D94BF93913}"/>
                                            </p:graphicEl>
                                          </p:spTgt>
                                        </p:tgtEl>
                                        <p:attrNameLst>
                                          <p:attrName>ppt_x</p:attrName>
                                        </p:attrNameLst>
                                      </p:cBhvr>
                                      <p:tavLst>
                                        <p:tav tm="0">
                                          <p:val>
                                            <p:strVal val="#ppt_x"/>
                                          </p:val>
                                        </p:tav>
                                        <p:tav tm="100000">
                                          <p:val>
                                            <p:strVal val="#ppt_x"/>
                                          </p:val>
                                        </p:tav>
                                      </p:tavLst>
                                    </p:anim>
                                    <p:anim calcmode="lin" valueType="num">
                                      <p:cBhvr>
                                        <p:cTn id="67" dur="1000" fill="hold"/>
                                        <p:tgtEl>
                                          <p:spTgt spid="4">
                                            <p:graphicEl>
                                              <a:dgm id="{566B79CB-1A41-4F5C-BF91-58D94BF93913}"/>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graphicEl>
                                              <a:dgm id="{B4723E2A-4FF1-452A-BD25-8EC364F15A6F}"/>
                                            </p:graphicEl>
                                          </p:spTgt>
                                        </p:tgtEl>
                                        <p:attrNameLst>
                                          <p:attrName>style.visibility</p:attrName>
                                        </p:attrNameLst>
                                      </p:cBhvr>
                                      <p:to>
                                        <p:strVal val="visible"/>
                                      </p:to>
                                    </p:set>
                                    <p:animEffect transition="in" filter="fade">
                                      <p:cBhvr>
                                        <p:cTn id="72" dur="1000"/>
                                        <p:tgtEl>
                                          <p:spTgt spid="4">
                                            <p:graphicEl>
                                              <a:dgm id="{B4723E2A-4FF1-452A-BD25-8EC364F15A6F}"/>
                                            </p:graphicEl>
                                          </p:spTgt>
                                        </p:tgtEl>
                                      </p:cBhvr>
                                    </p:animEffect>
                                    <p:anim calcmode="lin" valueType="num">
                                      <p:cBhvr>
                                        <p:cTn id="73" dur="1000" fill="hold"/>
                                        <p:tgtEl>
                                          <p:spTgt spid="4">
                                            <p:graphicEl>
                                              <a:dgm id="{B4723E2A-4FF1-452A-BD25-8EC364F15A6F}"/>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B4723E2A-4FF1-452A-BD25-8EC364F15A6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62972-3449-42D1-8185-B4BEFD52AB44}"/>
              </a:ext>
            </a:extLst>
          </p:cNvPr>
          <p:cNvSpPr>
            <a:spLocks noGrp="1"/>
          </p:cNvSpPr>
          <p:nvPr>
            <p:ph type="title"/>
          </p:nvPr>
        </p:nvSpPr>
        <p:spPr>
          <a:xfrm>
            <a:off x="581192" y="702156"/>
            <a:ext cx="11029616" cy="456793"/>
          </a:xfrm>
        </p:spPr>
        <p:style>
          <a:lnRef idx="2">
            <a:schemeClr val="accent2"/>
          </a:lnRef>
          <a:fillRef idx="1">
            <a:schemeClr val="lt1"/>
          </a:fillRef>
          <a:effectRef idx="0">
            <a:schemeClr val="accent2"/>
          </a:effectRef>
          <a:fontRef idx="minor">
            <a:schemeClr val="dk1"/>
          </a:fontRef>
        </p:style>
        <p:txBody>
          <a:bodyPr rtlCol="0">
            <a:normAutofit fontScale="90000"/>
          </a:bodyPr>
          <a:lstStyle/>
          <a:p>
            <a:pPr algn="ctr" rtl="0"/>
            <a:r>
              <a:rPr lang="pl" dirty="0">
                <a:latin typeface="Cambria" panose="02040503050406030204" pitchFamily="18" charset="0"/>
                <a:ea typeface="Cambria" panose="02040503050406030204" pitchFamily="18" charset="0"/>
              </a:rPr>
              <a:t>FORMY BEZOSOBOWE ZAKOŃCZONE NA –NO, –TO</a:t>
            </a:r>
          </a:p>
        </p:txBody>
      </p:sp>
      <p:graphicFrame>
        <p:nvGraphicFramePr>
          <p:cNvPr id="4" name="Zawartość — symbol zastępczy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3341105799"/>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ymbol zastępczy numeru slajdu 2">
            <a:extLst>
              <a:ext uri="{FF2B5EF4-FFF2-40B4-BE49-F238E27FC236}">
                <a16:creationId xmlns:a16="http://schemas.microsoft.com/office/drawing/2014/main" id="{F2B03FF2-9C7E-4778-8C0E-895255B4CDD2}"/>
              </a:ext>
            </a:extLst>
          </p:cNvPr>
          <p:cNvSpPr>
            <a:spLocks noGrp="1"/>
          </p:cNvSpPr>
          <p:nvPr>
            <p:ph type="sldNum" sz="quarter" idx="12"/>
          </p:nvPr>
        </p:nvSpPr>
        <p:spPr/>
        <p:txBody>
          <a:bodyPr/>
          <a:lstStyle/>
          <a:p>
            <a:pPr rtl="0"/>
            <a:fld id="{3A98EE3D-8CD1-4C3F-BD1C-C98C9596463C}" type="slidenum">
              <a:rPr lang="en-US" smtClean="0"/>
              <a:t>4</a:t>
            </a:fld>
            <a:endParaRPr lang="en-US" dirty="0"/>
          </a:p>
        </p:txBody>
      </p:sp>
      <p:sp>
        <p:nvSpPr>
          <p:cNvPr id="6" name="Symbol zastępczy stopki 4">
            <a:extLst>
              <a:ext uri="{FF2B5EF4-FFF2-40B4-BE49-F238E27FC236}">
                <a16:creationId xmlns:a16="http://schemas.microsoft.com/office/drawing/2014/main" id="{5D6B1D93-D1B4-4FA6-AB65-73BE15DF6FF3}"/>
              </a:ext>
            </a:extLst>
          </p:cNvPr>
          <p:cNvSpPr>
            <a:spLocks noGrp="1"/>
          </p:cNvSpPr>
          <p:nvPr>
            <p:ph type="ftr" sz="quarter" idx="11"/>
          </p:nvPr>
        </p:nvSpPr>
        <p:spPr>
          <a:xfrm>
            <a:off x="937410" y="6423914"/>
            <a:ext cx="10317180" cy="365125"/>
          </a:xfrm>
        </p:spPr>
        <p:txBody>
          <a:bodyPr/>
          <a:lstStyle/>
          <a:p>
            <a:pPr algn="ctr" rtl="0"/>
            <a:r>
              <a:rPr lang="pl-PL" sz="1000" cap="none" dirty="0">
                <a:latin typeface="Cambria" panose="02040503050406030204" pitchFamily="18" charset="0"/>
                <a:ea typeface="Cambria" panose="02040503050406030204" pitchFamily="18" charset="0"/>
              </a:rPr>
              <a:t>Izabela Kugiel-</a:t>
            </a:r>
            <a:r>
              <a:rPr lang="pl-PL" sz="1000" cap="none" dirty="0" err="1">
                <a:latin typeface="Cambria" panose="02040503050406030204" pitchFamily="18" charset="0"/>
                <a:ea typeface="Cambria" panose="02040503050406030204" pitchFamily="18" charset="0"/>
              </a:rPr>
              <a:t>Abuhasna</a:t>
            </a:r>
            <a:r>
              <a:rPr lang="pl-PL" sz="1000" dirty="0">
                <a:latin typeface="Cambria" panose="02040503050406030204" pitchFamily="18" charset="0"/>
                <a:ea typeface="Cambria" panose="02040503050406030204" pitchFamily="18" charset="0"/>
              </a:rPr>
              <a:t>, </a:t>
            </a:r>
            <a:r>
              <a:rPr lang="pl-PL" sz="1000" i="1" cap="none" dirty="0">
                <a:latin typeface="Cambria" panose="02040503050406030204" pitchFamily="18" charset="0"/>
                <a:ea typeface="Cambria" panose="02040503050406030204" pitchFamily="18" charset="0"/>
              </a:rPr>
              <a:t>Łowcy słów. Podręcznik popularnonaukowy dla cudzoziemców na poziomie B1</a:t>
            </a:r>
            <a:r>
              <a:rPr lang="pl-PL" sz="1000" dirty="0">
                <a:latin typeface="Cambria" panose="02040503050406030204" pitchFamily="18" charset="0"/>
                <a:ea typeface="Cambria" panose="02040503050406030204" pitchFamily="18" charset="0"/>
              </a:rPr>
              <a:t>, </a:t>
            </a:r>
            <a:r>
              <a:rPr lang="pl-PL" sz="1000" cap="none" dirty="0">
                <a:solidFill>
                  <a:srgbClr val="00B0F0"/>
                </a:solidFill>
                <a:latin typeface="Cambria" panose="02040503050406030204" pitchFamily="18" charset="0"/>
                <a:ea typeface="Cambria" panose="02040503050406030204" pitchFamily="18" charset="0"/>
              </a:rPr>
              <a:t>www.studiologia.edu.pl/lowcy</a:t>
            </a:r>
            <a:endParaRPr lang="en-US" sz="1000" dirty="0">
              <a:solidFill>
                <a:srgbClr val="00B0F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5104496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22B38A3-0442-4747-820C-1F37877E2B0E}"/>
                                            </p:graphicEl>
                                          </p:spTgt>
                                        </p:tgtEl>
                                        <p:attrNameLst>
                                          <p:attrName>style.visibility</p:attrName>
                                        </p:attrNameLst>
                                      </p:cBhvr>
                                      <p:to>
                                        <p:strVal val="visible"/>
                                      </p:to>
                                    </p:set>
                                    <p:animEffect transition="in" filter="fade">
                                      <p:cBhvr>
                                        <p:cTn id="7" dur="1000"/>
                                        <p:tgtEl>
                                          <p:spTgt spid="4">
                                            <p:graphicEl>
                                              <a:dgm id="{122B38A3-0442-4747-820C-1F37877E2B0E}"/>
                                            </p:graphicEl>
                                          </p:spTgt>
                                        </p:tgtEl>
                                      </p:cBhvr>
                                    </p:animEffect>
                                    <p:anim calcmode="lin" valueType="num">
                                      <p:cBhvr>
                                        <p:cTn id="8" dur="1000" fill="hold"/>
                                        <p:tgtEl>
                                          <p:spTgt spid="4">
                                            <p:graphicEl>
                                              <a:dgm id="{122B38A3-0442-4747-820C-1F37877E2B0E}"/>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22B38A3-0442-4747-820C-1F37877E2B0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A73181F6-69BB-4A47-8277-4671A45AC8C8}"/>
                                            </p:graphicEl>
                                          </p:spTgt>
                                        </p:tgtEl>
                                        <p:attrNameLst>
                                          <p:attrName>style.visibility</p:attrName>
                                        </p:attrNameLst>
                                      </p:cBhvr>
                                      <p:to>
                                        <p:strVal val="visible"/>
                                      </p:to>
                                    </p:set>
                                    <p:animEffect transition="in" filter="fade">
                                      <p:cBhvr>
                                        <p:cTn id="12" dur="1000"/>
                                        <p:tgtEl>
                                          <p:spTgt spid="4">
                                            <p:graphicEl>
                                              <a:dgm id="{A73181F6-69BB-4A47-8277-4671A45AC8C8}"/>
                                            </p:graphicEl>
                                          </p:spTgt>
                                        </p:tgtEl>
                                      </p:cBhvr>
                                    </p:animEffect>
                                    <p:anim calcmode="lin" valueType="num">
                                      <p:cBhvr>
                                        <p:cTn id="13" dur="1000" fill="hold"/>
                                        <p:tgtEl>
                                          <p:spTgt spid="4">
                                            <p:graphicEl>
                                              <a:dgm id="{A73181F6-69BB-4A47-8277-4671A45AC8C8}"/>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A73181F6-69BB-4A47-8277-4671A45AC8C8}"/>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954381E7-0584-46DD-8108-E9BF4F2B5005}"/>
                                            </p:graphicEl>
                                          </p:spTgt>
                                        </p:tgtEl>
                                        <p:attrNameLst>
                                          <p:attrName>style.visibility</p:attrName>
                                        </p:attrNameLst>
                                      </p:cBhvr>
                                      <p:to>
                                        <p:strVal val="visible"/>
                                      </p:to>
                                    </p:set>
                                    <p:animEffect transition="in" filter="fade">
                                      <p:cBhvr>
                                        <p:cTn id="17" dur="1000"/>
                                        <p:tgtEl>
                                          <p:spTgt spid="4">
                                            <p:graphicEl>
                                              <a:dgm id="{954381E7-0584-46DD-8108-E9BF4F2B5005}"/>
                                            </p:graphicEl>
                                          </p:spTgt>
                                        </p:tgtEl>
                                      </p:cBhvr>
                                    </p:animEffect>
                                    <p:anim calcmode="lin" valueType="num">
                                      <p:cBhvr>
                                        <p:cTn id="18" dur="1000" fill="hold"/>
                                        <p:tgtEl>
                                          <p:spTgt spid="4">
                                            <p:graphicEl>
                                              <a:dgm id="{954381E7-0584-46DD-8108-E9BF4F2B5005}"/>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954381E7-0584-46DD-8108-E9BF4F2B500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5A1B764B-0DC5-47CD-BDEA-9E67799496EC}"/>
                                            </p:graphicEl>
                                          </p:spTgt>
                                        </p:tgtEl>
                                        <p:attrNameLst>
                                          <p:attrName>style.visibility</p:attrName>
                                        </p:attrNameLst>
                                      </p:cBhvr>
                                      <p:to>
                                        <p:strVal val="visible"/>
                                      </p:to>
                                    </p:set>
                                    <p:animEffect transition="in" filter="fade">
                                      <p:cBhvr>
                                        <p:cTn id="24" dur="1000"/>
                                        <p:tgtEl>
                                          <p:spTgt spid="4">
                                            <p:graphicEl>
                                              <a:dgm id="{5A1B764B-0DC5-47CD-BDEA-9E67799496EC}"/>
                                            </p:graphicEl>
                                          </p:spTgt>
                                        </p:tgtEl>
                                      </p:cBhvr>
                                    </p:animEffect>
                                    <p:anim calcmode="lin" valueType="num">
                                      <p:cBhvr>
                                        <p:cTn id="25" dur="1000" fill="hold"/>
                                        <p:tgtEl>
                                          <p:spTgt spid="4">
                                            <p:graphicEl>
                                              <a:dgm id="{5A1B764B-0DC5-47CD-BDEA-9E67799496E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5A1B764B-0DC5-47CD-BDEA-9E67799496E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E1220EDB-B75C-43A5-B862-97E4C09130A7}"/>
                                            </p:graphicEl>
                                          </p:spTgt>
                                        </p:tgtEl>
                                        <p:attrNameLst>
                                          <p:attrName>style.visibility</p:attrName>
                                        </p:attrNameLst>
                                      </p:cBhvr>
                                      <p:to>
                                        <p:strVal val="visible"/>
                                      </p:to>
                                    </p:set>
                                    <p:animEffect transition="in" filter="fade">
                                      <p:cBhvr>
                                        <p:cTn id="31" dur="1000"/>
                                        <p:tgtEl>
                                          <p:spTgt spid="4">
                                            <p:graphicEl>
                                              <a:dgm id="{E1220EDB-B75C-43A5-B862-97E4C09130A7}"/>
                                            </p:graphicEl>
                                          </p:spTgt>
                                        </p:tgtEl>
                                      </p:cBhvr>
                                    </p:animEffect>
                                    <p:anim calcmode="lin" valueType="num">
                                      <p:cBhvr>
                                        <p:cTn id="32" dur="1000" fill="hold"/>
                                        <p:tgtEl>
                                          <p:spTgt spid="4">
                                            <p:graphicEl>
                                              <a:dgm id="{E1220EDB-B75C-43A5-B862-97E4C09130A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E1220EDB-B75C-43A5-B862-97E4C09130A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graphicEl>
                                              <a:dgm id="{DBA410EB-5F61-4F46-92D9-C5B0AA59EE15}"/>
                                            </p:graphicEl>
                                          </p:spTgt>
                                        </p:tgtEl>
                                        <p:attrNameLst>
                                          <p:attrName>style.visibility</p:attrName>
                                        </p:attrNameLst>
                                      </p:cBhvr>
                                      <p:to>
                                        <p:strVal val="visible"/>
                                      </p:to>
                                    </p:set>
                                    <p:animEffect transition="in" filter="fade">
                                      <p:cBhvr>
                                        <p:cTn id="36" dur="1000"/>
                                        <p:tgtEl>
                                          <p:spTgt spid="4">
                                            <p:graphicEl>
                                              <a:dgm id="{DBA410EB-5F61-4F46-92D9-C5B0AA59EE15}"/>
                                            </p:graphicEl>
                                          </p:spTgt>
                                        </p:tgtEl>
                                      </p:cBhvr>
                                    </p:animEffect>
                                    <p:anim calcmode="lin" valueType="num">
                                      <p:cBhvr>
                                        <p:cTn id="37" dur="1000" fill="hold"/>
                                        <p:tgtEl>
                                          <p:spTgt spid="4">
                                            <p:graphicEl>
                                              <a:dgm id="{DBA410EB-5F61-4F46-92D9-C5B0AA59EE15}"/>
                                            </p:graphicEl>
                                          </p:spTgt>
                                        </p:tgtEl>
                                        <p:attrNameLst>
                                          <p:attrName>ppt_x</p:attrName>
                                        </p:attrNameLst>
                                      </p:cBhvr>
                                      <p:tavLst>
                                        <p:tav tm="0">
                                          <p:val>
                                            <p:strVal val="#ppt_x"/>
                                          </p:val>
                                        </p:tav>
                                        <p:tav tm="100000">
                                          <p:val>
                                            <p:strVal val="#ppt_x"/>
                                          </p:val>
                                        </p:tav>
                                      </p:tavLst>
                                    </p:anim>
                                    <p:anim calcmode="lin" valueType="num">
                                      <p:cBhvr>
                                        <p:cTn id="38" dur="1000" fill="hold"/>
                                        <p:tgtEl>
                                          <p:spTgt spid="4">
                                            <p:graphicEl>
                                              <a:dgm id="{DBA410EB-5F61-4F46-92D9-C5B0AA59EE15}"/>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graphicEl>
                                              <a:dgm id="{30804A27-188E-4A17-8FFE-97BCCA0597B8}"/>
                                            </p:graphicEl>
                                          </p:spTgt>
                                        </p:tgtEl>
                                        <p:attrNameLst>
                                          <p:attrName>style.visibility</p:attrName>
                                        </p:attrNameLst>
                                      </p:cBhvr>
                                      <p:to>
                                        <p:strVal val="visible"/>
                                      </p:to>
                                    </p:set>
                                    <p:animEffect transition="in" filter="fade">
                                      <p:cBhvr>
                                        <p:cTn id="41" dur="1000"/>
                                        <p:tgtEl>
                                          <p:spTgt spid="4">
                                            <p:graphicEl>
                                              <a:dgm id="{30804A27-188E-4A17-8FFE-97BCCA0597B8}"/>
                                            </p:graphicEl>
                                          </p:spTgt>
                                        </p:tgtEl>
                                      </p:cBhvr>
                                    </p:animEffect>
                                    <p:anim calcmode="lin" valueType="num">
                                      <p:cBhvr>
                                        <p:cTn id="42" dur="1000" fill="hold"/>
                                        <p:tgtEl>
                                          <p:spTgt spid="4">
                                            <p:graphicEl>
                                              <a:dgm id="{30804A27-188E-4A17-8FFE-97BCCA0597B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30804A27-188E-4A17-8FFE-97BCCA0597B8}"/>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DF65791B-462E-4589-B98D-F60587330CA8}"/>
                                            </p:graphicEl>
                                          </p:spTgt>
                                        </p:tgtEl>
                                        <p:attrNameLst>
                                          <p:attrName>style.visibility</p:attrName>
                                        </p:attrNameLst>
                                      </p:cBhvr>
                                      <p:to>
                                        <p:strVal val="visible"/>
                                      </p:to>
                                    </p:set>
                                    <p:animEffect transition="in" filter="fade">
                                      <p:cBhvr>
                                        <p:cTn id="48" dur="1000"/>
                                        <p:tgtEl>
                                          <p:spTgt spid="4">
                                            <p:graphicEl>
                                              <a:dgm id="{DF65791B-462E-4589-B98D-F60587330CA8}"/>
                                            </p:graphicEl>
                                          </p:spTgt>
                                        </p:tgtEl>
                                      </p:cBhvr>
                                    </p:animEffect>
                                    <p:anim calcmode="lin" valueType="num">
                                      <p:cBhvr>
                                        <p:cTn id="49" dur="1000" fill="hold"/>
                                        <p:tgtEl>
                                          <p:spTgt spid="4">
                                            <p:graphicEl>
                                              <a:dgm id="{DF65791B-462E-4589-B98D-F60587330CA8}"/>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DF65791B-462E-4589-B98D-F60587330CA8}"/>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C45E7B63-1C71-483E-A3A8-705CE86D4D8E}"/>
                                            </p:graphicEl>
                                          </p:spTgt>
                                        </p:tgtEl>
                                        <p:attrNameLst>
                                          <p:attrName>style.visibility</p:attrName>
                                        </p:attrNameLst>
                                      </p:cBhvr>
                                      <p:to>
                                        <p:strVal val="visible"/>
                                      </p:to>
                                    </p:set>
                                    <p:animEffect transition="in" filter="fade">
                                      <p:cBhvr>
                                        <p:cTn id="55" dur="1000"/>
                                        <p:tgtEl>
                                          <p:spTgt spid="4">
                                            <p:graphicEl>
                                              <a:dgm id="{C45E7B63-1C71-483E-A3A8-705CE86D4D8E}"/>
                                            </p:graphicEl>
                                          </p:spTgt>
                                        </p:tgtEl>
                                      </p:cBhvr>
                                    </p:animEffect>
                                    <p:anim calcmode="lin" valueType="num">
                                      <p:cBhvr>
                                        <p:cTn id="56" dur="1000" fill="hold"/>
                                        <p:tgtEl>
                                          <p:spTgt spid="4">
                                            <p:graphicEl>
                                              <a:dgm id="{C45E7B63-1C71-483E-A3A8-705CE86D4D8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45E7B63-1C71-483E-A3A8-705CE86D4D8E}"/>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
                                            <p:graphicEl>
                                              <a:dgm id="{440E9361-37D2-4157-AF38-7B49AD23708B}"/>
                                            </p:graphicEl>
                                          </p:spTgt>
                                        </p:tgtEl>
                                        <p:attrNameLst>
                                          <p:attrName>style.visibility</p:attrName>
                                        </p:attrNameLst>
                                      </p:cBhvr>
                                      <p:to>
                                        <p:strVal val="visible"/>
                                      </p:to>
                                    </p:set>
                                    <p:animEffect transition="in" filter="fade">
                                      <p:cBhvr>
                                        <p:cTn id="60" dur="1000"/>
                                        <p:tgtEl>
                                          <p:spTgt spid="4">
                                            <p:graphicEl>
                                              <a:dgm id="{440E9361-37D2-4157-AF38-7B49AD23708B}"/>
                                            </p:graphicEl>
                                          </p:spTgt>
                                        </p:tgtEl>
                                      </p:cBhvr>
                                    </p:animEffect>
                                    <p:anim calcmode="lin" valueType="num">
                                      <p:cBhvr>
                                        <p:cTn id="61" dur="1000" fill="hold"/>
                                        <p:tgtEl>
                                          <p:spTgt spid="4">
                                            <p:graphicEl>
                                              <a:dgm id="{440E9361-37D2-4157-AF38-7B49AD23708B}"/>
                                            </p:graphicEl>
                                          </p:spTgt>
                                        </p:tgtEl>
                                        <p:attrNameLst>
                                          <p:attrName>ppt_x</p:attrName>
                                        </p:attrNameLst>
                                      </p:cBhvr>
                                      <p:tavLst>
                                        <p:tav tm="0">
                                          <p:val>
                                            <p:strVal val="#ppt_x"/>
                                          </p:val>
                                        </p:tav>
                                        <p:tav tm="100000">
                                          <p:val>
                                            <p:strVal val="#ppt_x"/>
                                          </p:val>
                                        </p:tav>
                                      </p:tavLst>
                                    </p:anim>
                                    <p:anim calcmode="lin" valueType="num">
                                      <p:cBhvr>
                                        <p:cTn id="62" dur="1000" fill="hold"/>
                                        <p:tgtEl>
                                          <p:spTgt spid="4">
                                            <p:graphicEl>
                                              <a:dgm id="{440E9361-37D2-4157-AF38-7B49AD23708B}"/>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graphicEl>
                                              <a:dgm id="{566B79CB-1A41-4F5C-BF91-58D94BF93913}"/>
                                            </p:graphicEl>
                                          </p:spTgt>
                                        </p:tgtEl>
                                        <p:attrNameLst>
                                          <p:attrName>style.visibility</p:attrName>
                                        </p:attrNameLst>
                                      </p:cBhvr>
                                      <p:to>
                                        <p:strVal val="visible"/>
                                      </p:to>
                                    </p:set>
                                    <p:animEffect transition="in" filter="fade">
                                      <p:cBhvr>
                                        <p:cTn id="65" dur="1000"/>
                                        <p:tgtEl>
                                          <p:spTgt spid="4">
                                            <p:graphicEl>
                                              <a:dgm id="{566B79CB-1A41-4F5C-BF91-58D94BF93913}"/>
                                            </p:graphicEl>
                                          </p:spTgt>
                                        </p:tgtEl>
                                      </p:cBhvr>
                                    </p:animEffect>
                                    <p:anim calcmode="lin" valueType="num">
                                      <p:cBhvr>
                                        <p:cTn id="66" dur="1000" fill="hold"/>
                                        <p:tgtEl>
                                          <p:spTgt spid="4">
                                            <p:graphicEl>
                                              <a:dgm id="{566B79CB-1A41-4F5C-BF91-58D94BF93913}"/>
                                            </p:graphicEl>
                                          </p:spTgt>
                                        </p:tgtEl>
                                        <p:attrNameLst>
                                          <p:attrName>ppt_x</p:attrName>
                                        </p:attrNameLst>
                                      </p:cBhvr>
                                      <p:tavLst>
                                        <p:tav tm="0">
                                          <p:val>
                                            <p:strVal val="#ppt_x"/>
                                          </p:val>
                                        </p:tav>
                                        <p:tav tm="100000">
                                          <p:val>
                                            <p:strVal val="#ppt_x"/>
                                          </p:val>
                                        </p:tav>
                                      </p:tavLst>
                                    </p:anim>
                                    <p:anim calcmode="lin" valueType="num">
                                      <p:cBhvr>
                                        <p:cTn id="67" dur="1000" fill="hold"/>
                                        <p:tgtEl>
                                          <p:spTgt spid="4">
                                            <p:graphicEl>
                                              <a:dgm id="{566B79CB-1A41-4F5C-BF91-58D94BF93913}"/>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graphicEl>
                                              <a:dgm id="{B4723E2A-4FF1-452A-BD25-8EC364F15A6F}"/>
                                            </p:graphicEl>
                                          </p:spTgt>
                                        </p:tgtEl>
                                        <p:attrNameLst>
                                          <p:attrName>style.visibility</p:attrName>
                                        </p:attrNameLst>
                                      </p:cBhvr>
                                      <p:to>
                                        <p:strVal val="visible"/>
                                      </p:to>
                                    </p:set>
                                    <p:animEffect transition="in" filter="fade">
                                      <p:cBhvr>
                                        <p:cTn id="72" dur="1000"/>
                                        <p:tgtEl>
                                          <p:spTgt spid="4">
                                            <p:graphicEl>
                                              <a:dgm id="{B4723E2A-4FF1-452A-BD25-8EC364F15A6F}"/>
                                            </p:graphicEl>
                                          </p:spTgt>
                                        </p:tgtEl>
                                      </p:cBhvr>
                                    </p:animEffect>
                                    <p:anim calcmode="lin" valueType="num">
                                      <p:cBhvr>
                                        <p:cTn id="73" dur="1000" fill="hold"/>
                                        <p:tgtEl>
                                          <p:spTgt spid="4">
                                            <p:graphicEl>
                                              <a:dgm id="{B4723E2A-4FF1-452A-BD25-8EC364F15A6F}"/>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B4723E2A-4FF1-452A-BD25-8EC364F15A6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62972-3449-42D1-8185-B4BEFD52AB44}"/>
              </a:ext>
            </a:extLst>
          </p:cNvPr>
          <p:cNvSpPr>
            <a:spLocks noGrp="1"/>
          </p:cNvSpPr>
          <p:nvPr>
            <p:ph type="title"/>
          </p:nvPr>
        </p:nvSpPr>
        <p:spPr>
          <a:xfrm>
            <a:off x="581192" y="702156"/>
            <a:ext cx="11029616" cy="456793"/>
          </a:xfrm>
        </p:spPr>
        <p:style>
          <a:lnRef idx="2">
            <a:schemeClr val="accent2"/>
          </a:lnRef>
          <a:fillRef idx="1">
            <a:schemeClr val="lt1"/>
          </a:fillRef>
          <a:effectRef idx="0">
            <a:schemeClr val="accent2"/>
          </a:effectRef>
          <a:fontRef idx="minor">
            <a:schemeClr val="dk1"/>
          </a:fontRef>
        </p:style>
        <p:txBody>
          <a:bodyPr rtlCol="0">
            <a:normAutofit fontScale="90000"/>
          </a:bodyPr>
          <a:lstStyle/>
          <a:p>
            <a:pPr algn="ctr" rtl="0"/>
            <a:r>
              <a:rPr lang="pl" dirty="0">
                <a:latin typeface="Cambria" panose="02040503050406030204" pitchFamily="18" charset="0"/>
                <a:ea typeface="Cambria" panose="02040503050406030204" pitchFamily="18" charset="0"/>
              </a:rPr>
              <a:t>FORMY BEZOSOBOWE ZAKOŃCZONE NA –NO, –TO</a:t>
            </a:r>
          </a:p>
        </p:txBody>
      </p:sp>
      <p:graphicFrame>
        <p:nvGraphicFramePr>
          <p:cNvPr id="4" name="Zawartość — symbol zastępczy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2571645410"/>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ymbol zastępczy numeru slajdu 2">
            <a:extLst>
              <a:ext uri="{FF2B5EF4-FFF2-40B4-BE49-F238E27FC236}">
                <a16:creationId xmlns:a16="http://schemas.microsoft.com/office/drawing/2014/main" id="{048B2C4D-5B1E-4BF9-8C60-340EB58160DF}"/>
              </a:ext>
            </a:extLst>
          </p:cNvPr>
          <p:cNvSpPr>
            <a:spLocks noGrp="1"/>
          </p:cNvSpPr>
          <p:nvPr>
            <p:ph type="sldNum" sz="quarter" idx="12"/>
          </p:nvPr>
        </p:nvSpPr>
        <p:spPr/>
        <p:txBody>
          <a:bodyPr/>
          <a:lstStyle/>
          <a:p>
            <a:pPr rtl="0"/>
            <a:fld id="{3A98EE3D-8CD1-4C3F-BD1C-C98C9596463C}" type="slidenum">
              <a:rPr lang="en-US" smtClean="0"/>
              <a:t>5</a:t>
            </a:fld>
            <a:endParaRPr lang="en-US" dirty="0"/>
          </a:p>
        </p:txBody>
      </p:sp>
      <p:sp>
        <p:nvSpPr>
          <p:cNvPr id="6" name="Symbol zastępczy stopki 4">
            <a:extLst>
              <a:ext uri="{FF2B5EF4-FFF2-40B4-BE49-F238E27FC236}">
                <a16:creationId xmlns:a16="http://schemas.microsoft.com/office/drawing/2014/main" id="{C2B453D9-0F41-426D-B822-B9DA09CF15CD}"/>
              </a:ext>
            </a:extLst>
          </p:cNvPr>
          <p:cNvSpPr>
            <a:spLocks noGrp="1"/>
          </p:cNvSpPr>
          <p:nvPr>
            <p:ph type="ftr" sz="quarter" idx="11"/>
          </p:nvPr>
        </p:nvSpPr>
        <p:spPr>
          <a:xfrm>
            <a:off x="937410" y="6423914"/>
            <a:ext cx="10317180" cy="365125"/>
          </a:xfrm>
        </p:spPr>
        <p:txBody>
          <a:bodyPr/>
          <a:lstStyle/>
          <a:p>
            <a:pPr algn="ctr" rtl="0"/>
            <a:r>
              <a:rPr lang="pl-PL" sz="1000" cap="none" dirty="0">
                <a:latin typeface="Cambria" panose="02040503050406030204" pitchFamily="18" charset="0"/>
                <a:ea typeface="Cambria" panose="02040503050406030204" pitchFamily="18" charset="0"/>
              </a:rPr>
              <a:t>Izabela Kugiel-</a:t>
            </a:r>
            <a:r>
              <a:rPr lang="pl-PL" sz="1000" cap="none" dirty="0" err="1">
                <a:latin typeface="Cambria" panose="02040503050406030204" pitchFamily="18" charset="0"/>
                <a:ea typeface="Cambria" panose="02040503050406030204" pitchFamily="18" charset="0"/>
              </a:rPr>
              <a:t>Abuhasna</a:t>
            </a:r>
            <a:r>
              <a:rPr lang="pl-PL" sz="1000" dirty="0">
                <a:latin typeface="Cambria" panose="02040503050406030204" pitchFamily="18" charset="0"/>
                <a:ea typeface="Cambria" panose="02040503050406030204" pitchFamily="18" charset="0"/>
              </a:rPr>
              <a:t>, </a:t>
            </a:r>
            <a:r>
              <a:rPr lang="pl-PL" sz="1000" i="1" cap="none" dirty="0">
                <a:latin typeface="Cambria" panose="02040503050406030204" pitchFamily="18" charset="0"/>
                <a:ea typeface="Cambria" panose="02040503050406030204" pitchFamily="18" charset="0"/>
              </a:rPr>
              <a:t>Łowcy słów. Podręcznik popularnonaukowy dla cudzoziemców na poziomie B1</a:t>
            </a:r>
            <a:r>
              <a:rPr lang="pl-PL" sz="1000" dirty="0">
                <a:latin typeface="Cambria" panose="02040503050406030204" pitchFamily="18" charset="0"/>
                <a:ea typeface="Cambria" panose="02040503050406030204" pitchFamily="18" charset="0"/>
              </a:rPr>
              <a:t>, </a:t>
            </a:r>
            <a:r>
              <a:rPr lang="pl-PL" sz="1000" cap="none" dirty="0">
                <a:solidFill>
                  <a:srgbClr val="00B0F0"/>
                </a:solidFill>
                <a:latin typeface="Cambria" panose="02040503050406030204" pitchFamily="18" charset="0"/>
                <a:ea typeface="Cambria" panose="02040503050406030204" pitchFamily="18" charset="0"/>
              </a:rPr>
              <a:t>www.studiologia.edu.pl/lowcy</a:t>
            </a:r>
            <a:endParaRPr lang="en-US" sz="1000" dirty="0">
              <a:solidFill>
                <a:srgbClr val="00B0F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5727359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22B38A3-0442-4747-820C-1F37877E2B0E}"/>
                                            </p:graphicEl>
                                          </p:spTgt>
                                        </p:tgtEl>
                                        <p:attrNameLst>
                                          <p:attrName>style.visibility</p:attrName>
                                        </p:attrNameLst>
                                      </p:cBhvr>
                                      <p:to>
                                        <p:strVal val="visible"/>
                                      </p:to>
                                    </p:set>
                                    <p:animEffect transition="in" filter="fade">
                                      <p:cBhvr>
                                        <p:cTn id="7" dur="1000"/>
                                        <p:tgtEl>
                                          <p:spTgt spid="4">
                                            <p:graphicEl>
                                              <a:dgm id="{122B38A3-0442-4747-820C-1F37877E2B0E}"/>
                                            </p:graphicEl>
                                          </p:spTgt>
                                        </p:tgtEl>
                                      </p:cBhvr>
                                    </p:animEffect>
                                    <p:anim calcmode="lin" valueType="num">
                                      <p:cBhvr>
                                        <p:cTn id="8" dur="1000" fill="hold"/>
                                        <p:tgtEl>
                                          <p:spTgt spid="4">
                                            <p:graphicEl>
                                              <a:dgm id="{122B38A3-0442-4747-820C-1F37877E2B0E}"/>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22B38A3-0442-4747-820C-1F37877E2B0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A73181F6-69BB-4A47-8277-4671A45AC8C8}"/>
                                            </p:graphicEl>
                                          </p:spTgt>
                                        </p:tgtEl>
                                        <p:attrNameLst>
                                          <p:attrName>style.visibility</p:attrName>
                                        </p:attrNameLst>
                                      </p:cBhvr>
                                      <p:to>
                                        <p:strVal val="visible"/>
                                      </p:to>
                                    </p:set>
                                    <p:animEffect transition="in" filter="fade">
                                      <p:cBhvr>
                                        <p:cTn id="12" dur="1000"/>
                                        <p:tgtEl>
                                          <p:spTgt spid="4">
                                            <p:graphicEl>
                                              <a:dgm id="{A73181F6-69BB-4A47-8277-4671A45AC8C8}"/>
                                            </p:graphicEl>
                                          </p:spTgt>
                                        </p:tgtEl>
                                      </p:cBhvr>
                                    </p:animEffect>
                                    <p:anim calcmode="lin" valueType="num">
                                      <p:cBhvr>
                                        <p:cTn id="13" dur="1000" fill="hold"/>
                                        <p:tgtEl>
                                          <p:spTgt spid="4">
                                            <p:graphicEl>
                                              <a:dgm id="{A73181F6-69BB-4A47-8277-4671A45AC8C8}"/>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A73181F6-69BB-4A47-8277-4671A45AC8C8}"/>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954381E7-0584-46DD-8108-E9BF4F2B5005}"/>
                                            </p:graphicEl>
                                          </p:spTgt>
                                        </p:tgtEl>
                                        <p:attrNameLst>
                                          <p:attrName>style.visibility</p:attrName>
                                        </p:attrNameLst>
                                      </p:cBhvr>
                                      <p:to>
                                        <p:strVal val="visible"/>
                                      </p:to>
                                    </p:set>
                                    <p:animEffect transition="in" filter="fade">
                                      <p:cBhvr>
                                        <p:cTn id="17" dur="1000"/>
                                        <p:tgtEl>
                                          <p:spTgt spid="4">
                                            <p:graphicEl>
                                              <a:dgm id="{954381E7-0584-46DD-8108-E9BF4F2B5005}"/>
                                            </p:graphicEl>
                                          </p:spTgt>
                                        </p:tgtEl>
                                      </p:cBhvr>
                                    </p:animEffect>
                                    <p:anim calcmode="lin" valueType="num">
                                      <p:cBhvr>
                                        <p:cTn id="18" dur="1000" fill="hold"/>
                                        <p:tgtEl>
                                          <p:spTgt spid="4">
                                            <p:graphicEl>
                                              <a:dgm id="{954381E7-0584-46DD-8108-E9BF4F2B5005}"/>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954381E7-0584-46DD-8108-E9BF4F2B500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5A1B764B-0DC5-47CD-BDEA-9E67799496EC}"/>
                                            </p:graphicEl>
                                          </p:spTgt>
                                        </p:tgtEl>
                                        <p:attrNameLst>
                                          <p:attrName>style.visibility</p:attrName>
                                        </p:attrNameLst>
                                      </p:cBhvr>
                                      <p:to>
                                        <p:strVal val="visible"/>
                                      </p:to>
                                    </p:set>
                                    <p:animEffect transition="in" filter="fade">
                                      <p:cBhvr>
                                        <p:cTn id="24" dur="1000"/>
                                        <p:tgtEl>
                                          <p:spTgt spid="4">
                                            <p:graphicEl>
                                              <a:dgm id="{5A1B764B-0DC5-47CD-BDEA-9E67799496EC}"/>
                                            </p:graphicEl>
                                          </p:spTgt>
                                        </p:tgtEl>
                                      </p:cBhvr>
                                    </p:animEffect>
                                    <p:anim calcmode="lin" valueType="num">
                                      <p:cBhvr>
                                        <p:cTn id="25" dur="1000" fill="hold"/>
                                        <p:tgtEl>
                                          <p:spTgt spid="4">
                                            <p:graphicEl>
                                              <a:dgm id="{5A1B764B-0DC5-47CD-BDEA-9E67799496E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5A1B764B-0DC5-47CD-BDEA-9E67799496E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E1220EDB-B75C-43A5-B862-97E4C09130A7}"/>
                                            </p:graphicEl>
                                          </p:spTgt>
                                        </p:tgtEl>
                                        <p:attrNameLst>
                                          <p:attrName>style.visibility</p:attrName>
                                        </p:attrNameLst>
                                      </p:cBhvr>
                                      <p:to>
                                        <p:strVal val="visible"/>
                                      </p:to>
                                    </p:set>
                                    <p:animEffect transition="in" filter="fade">
                                      <p:cBhvr>
                                        <p:cTn id="31" dur="1000"/>
                                        <p:tgtEl>
                                          <p:spTgt spid="4">
                                            <p:graphicEl>
                                              <a:dgm id="{E1220EDB-B75C-43A5-B862-97E4C09130A7}"/>
                                            </p:graphicEl>
                                          </p:spTgt>
                                        </p:tgtEl>
                                      </p:cBhvr>
                                    </p:animEffect>
                                    <p:anim calcmode="lin" valueType="num">
                                      <p:cBhvr>
                                        <p:cTn id="32" dur="1000" fill="hold"/>
                                        <p:tgtEl>
                                          <p:spTgt spid="4">
                                            <p:graphicEl>
                                              <a:dgm id="{E1220EDB-B75C-43A5-B862-97E4C09130A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E1220EDB-B75C-43A5-B862-97E4C09130A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graphicEl>
                                              <a:dgm id="{DBA410EB-5F61-4F46-92D9-C5B0AA59EE15}"/>
                                            </p:graphicEl>
                                          </p:spTgt>
                                        </p:tgtEl>
                                        <p:attrNameLst>
                                          <p:attrName>style.visibility</p:attrName>
                                        </p:attrNameLst>
                                      </p:cBhvr>
                                      <p:to>
                                        <p:strVal val="visible"/>
                                      </p:to>
                                    </p:set>
                                    <p:animEffect transition="in" filter="fade">
                                      <p:cBhvr>
                                        <p:cTn id="36" dur="1000"/>
                                        <p:tgtEl>
                                          <p:spTgt spid="4">
                                            <p:graphicEl>
                                              <a:dgm id="{DBA410EB-5F61-4F46-92D9-C5B0AA59EE15}"/>
                                            </p:graphicEl>
                                          </p:spTgt>
                                        </p:tgtEl>
                                      </p:cBhvr>
                                    </p:animEffect>
                                    <p:anim calcmode="lin" valueType="num">
                                      <p:cBhvr>
                                        <p:cTn id="37" dur="1000" fill="hold"/>
                                        <p:tgtEl>
                                          <p:spTgt spid="4">
                                            <p:graphicEl>
                                              <a:dgm id="{DBA410EB-5F61-4F46-92D9-C5B0AA59EE15}"/>
                                            </p:graphicEl>
                                          </p:spTgt>
                                        </p:tgtEl>
                                        <p:attrNameLst>
                                          <p:attrName>ppt_x</p:attrName>
                                        </p:attrNameLst>
                                      </p:cBhvr>
                                      <p:tavLst>
                                        <p:tav tm="0">
                                          <p:val>
                                            <p:strVal val="#ppt_x"/>
                                          </p:val>
                                        </p:tav>
                                        <p:tav tm="100000">
                                          <p:val>
                                            <p:strVal val="#ppt_x"/>
                                          </p:val>
                                        </p:tav>
                                      </p:tavLst>
                                    </p:anim>
                                    <p:anim calcmode="lin" valueType="num">
                                      <p:cBhvr>
                                        <p:cTn id="38" dur="1000" fill="hold"/>
                                        <p:tgtEl>
                                          <p:spTgt spid="4">
                                            <p:graphicEl>
                                              <a:dgm id="{DBA410EB-5F61-4F46-92D9-C5B0AA59EE15}"/>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graphicEl>
                                              <a:dgm id="{30804A27-188E-4A17-8FFE-97BCCA0597B8}"/>
                                            </p:graphicEl>
                                          </p:spTgt>
                                        </p:tgtEl>
                                        <p:attrNameLst>
                                          <p:attrName>style.visibility</p:attrName>
                                        </p:attrNameLst>
                                      </p:cBhvr>
                                      <p:to>
                                        <p:strVal val="visible"/>
                                      </p:to>
                                    </p:set>
                                    <p:animEffect transition="in" filter="fade">
                                      <p:cBhvr>
                                        <p:cTn id="41" dur="1000"/>
                                        <p:tgtEl>
                                          <p:spTgt spid="4">
                                            <p:graphicEl>
                                              <a:dgm id="{30804A27-188E-4A17-8FFE-97BCCA0597B8}"/>
                                            </p:graphicEl>
                                          </p:spTgt>
                                        </p:tgtEl>
                                      </p:cBhvr>
                                    </p:animEffect>
                                    <p:anim calcmode="lin" valueType="num">
                                      <p:cBhvr>
                                        <p:cTn id="42" dur="1000" fill="hold"/>
                                        <p:tgtEl>
                                          <p:spTgt spid="4">
                                            <p:graphicEl>
                                              <a:dgm id="{30804A27-188E-4A17-8FFE-97BCCA0597B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30804A27-188E-4A17-8FFE-97BCCA0597B8}"/>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DF65791B-462E-4589-B98D-F60587330CA8}"/>
                                            </p:graphicEl>
                                          </p:spTgt>
                                        </p:tgtEl>
                                        <p:attrNameLst>
                                          <p:attrName>style.visibility</p:attrName>
                                        </p:attrNameLst>
                                      </p:cBhvr>
                                      <p:to>
                                        <p:strVal val="visible"/>
                                      </p:to>
                                    </p:set>
                                    <p:animEffect transition="in" filter="fade">
                                      <p:cBhvr>
                                        <p:cTn id="48" dur="1000"/>
                                        <p:tgtEl>
                                          <p:spTgt spid="4">
                                            <p:graphicEl>
                                              <a:dgm id="{DF65791B-462E-4589-B98D-F60587330CA8}"/>
                                            </p:graphicEl>
                                          </p:spTgt>
                                        </p:tgtEl>
                                      </p:cBhvr>
                                    </p:animEffect>
                                    <p:anim calcmode="lin" valueType="num">
                                      <p:cBhvr>
                                        <p:cTn id="49" dur="1000" fill="hold"/>
                                        <p:tgtEl>
                                          <p:spTgt spid="4">
                                            <p:graphicEl>
                                              <a:dgm id="{DF65791B-462E-4589-B98D-F60587330CA8}"/>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DF65791B-462E-4589-B98D-F60587330CA8}"/>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C45E7B63-1C71-483E-A3A8-705CE86D4D8E}"/>
                                            </p:graphicEl>
                                          </p:spTgt>
                                        </p:tgtEl>
                                        <p:attrNameLst>
                                          <p:attrName>style.visibility</p:attrName>
                                        </p:attrNameLst>
                                      </p:cBhvr>
                                      <p:to>
                                        <p:strVal val="visible"/>
                                      </p:to>
                                    </p:set>
                                    <p:animEffect transition="in" filter="fade">
                                      <p:cBhvr>
                                        <p:cTn id="55" dur="1000"/>
                                        <p:tgtEl>
                                          <p:spTgt spid="4">
                                            <p:graphicEl>
                                              <a:dgm id="{C45E7B63-1C71-483E-A3A8-705CE86D4D8E}"/>
                                            </p:graphicEl>
                                          </p:spTgt>
                                        </p:tgtEl>
                                      </p:cBhvr>
                                    </p:animEffect>
                                    <p:anim calcmode="lin" valueType="num">
                                      <p:cBhvr>
                                        <p:cTn id="56" dur="1000" fill="hold"/>
                                        <p:tgtEl>
                                          <p:spTgt spid="4">
                                            <p:graphicEl>
                                              <a:dgm id="{C45E7B63-1C71-483E-A3A8-705CE86D4D8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45E7B63-1C71-483E-A3A8-705CE86D4D8E}"/>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
                                            <p:graphicEl>
                                              <a:dgm id="{440E9361-37D2-4157-AF38-7B49AD23708B}"/>
                                            </p:graphicEl>
                                          </p:spTgt>
                                        </p:tgtEl>
                                        <p:attrNameLst>
                                          <p:attrName>style.visibility</p:attrName>
                                        </p:attrNameLst>
                                      </p:cBhvr>
                                      <p:to>
                                        <p:strVal val="visible"/>
                                      </p:to>
                                    </p:set>
                                    <p:animEffect transition="in" filter="fade">
                                      <p:cBhvr>
                                        <p:cTn id="60" dur="1000"/>
                                        <p:tgtEl>
                                          <p:spTgt spid="4">
                                            <p:graphicEl>
                                              <a:dgm id="{440E9361-37D2-4157-AF38-7B49AD23708B}"/>
                                            </p:graphicEl>
                                          </p:spTgt>
                                        </p:tgtEl>
                                      </p:cBhvr>
                                    </p:animEffect>
                                    <p:anim calcmode="lin" valueType="num">
                                      <p:cBhvr>
                                        <p:cTn id="61" dur="1000" fill="hold"/>
                                        <p:tgtEl>
                                          <p:spTgt spid="4">
                                            <p:graphicEl>
                                              <a:dgm id="{440E9361-37D2-4157-AF38-7B49AD23708B}"/>
                                            </p:graphicEl>
                                          </p:spTgt>
                                        </p:tgtEl>
                                        <p:attrNameLst>
                                          <p:attrName>ppt_x</p:attrName>
                                        </p:attrNameLst>
                                      </p:cBhvr>
                                      <p:tavLst>
                                        <p:tav tm="0">
                                          <p:val>
                                            <p:strVal val="#ppt_x"/>
                                          </p:val>
                                        </p:tav>
                                        <p:tav tm="100000">
                                          <p:val>
                                            <p:strVal val="#ppt_x"/>
                                          </p:val>
                                        </p:tav>
                                      </p:tavLst>
                                    </p:anim>
                                    <p:anim calcmode="lin" valueType="num">
                                      <p:cBhvr>
                                        <p:cTn id="62" dur="1000" fill="hold"/>
                                        <p:tgtEl>
                                          <p:spTgt spid="4">
                                            <p:graphicEl>
                                              <a:dgm id="{440E9361-37D2-4157-AF38-7B49AD23708B}"/>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graphicEl>
                                              <a:dgm id="{566B79CB-1A41-4F5C-BF91-58D94BF93913}"/>
                                            </p:graphicEl>
                                          </p:spTgt>
                                        </p:tgtEl>
                                        <p:attrNameLst>
                                          <p:attrName>style.visibility</p:attrName>
                                        </p:attrNameLst>
                                      </p:cBhvr>
                                      <p:to>
                                        <p:strVal val="visible"/>
                                      </p:to>
                                    </p:set>
                                    <p:animEffect transition="in" filter="fade">
                                      <p:cBhvr>
                                        <p:cTn id="65" dur="1000"/>
                                        <p:tgtEl>
                                          <p:spTgt spid="4">
                                            <p:graphicEl>
                                              <a:dgm id="{566B79CB-1A41-4F5C-BF91-58D94BF93913}"/>
                                            </p:graphicEl>
                                          </p:spTgt>
                                        </p:tgtEl>
                                      </p:cBhvr>
                                    </p:animEffect>
                                    <p:anim calcmode="lin" valueType="num">
                                      <p:cBhvr>
                                        <p:cTn id="66" dur="1000" fill="hold"/>
                                        <p:tgtEl>
                                          <p:spTgt spid="4">
                                            <p:graphicEl>
                                              <a:dgm id="{566B79CB-1A41-4F5C-BF91-58D94BF93913}"/>
                                            </p:graphicEl>
                                          </p:spTgt>
                                        </p:tgtEl>
                                        <p:attrNameLst>
                                          <p:attrName>ppt_x</p:attrName>
                                        </p:attrNameLst>
                                      </p:cBhvr>
                                      <p:tavLst>
                                        <p:tav tm="0">
                                          <p:val>
                                            <p:strVal val="#ppt_x"/>
                                          </p:val>
                                        </p:tav>
                                        <p:tav tm="100000">
                                          <p:val>
                                            <p:strVal val="#ppt_x"/>
                                          </p:val>
                                        </p:tav>
                                      </p:tavLst>
                                    </p:anim>
                                    <p:anim calcmode="lin" valueType="num">
                                      <p:cBhvr>
                                        <p:cTn id="67" dur="1000" fill="hold"/>
                                        <p:tgtEl>
                                          <p:spTgt spid="4">
                                            <p:graphicEl>
                                              <a:dgm id="{566B79CB-1A41-4F5C-BF91-58D94BF93913}"/>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graphicEl>
                                              <a:dgm id="{B4723E2A-4FF1-452A-BD25-8EC364F15A6F}"/>
                                            </p:graphicEl>
                                          </p:spTgt>
                                        </p:tgtEl>
                                        <p:attrNameLst>
                                          <p:attrName>style.visibility</p:attrName>
                                        </p:attrNameLst>
                                      </p:cBhvr>
                                      <p:to>
                                        <p:strVal val="visible"/>
                                      </p:to>
                                    </p:set>
                                    <p:animEffect transition="in" filter="fade">
                                      <p:cBhvr>
                                        <p:cTn id="72" dur="1000"/>
                                        <p:tgtEl>
                                          <p:spTgt spid="4">
                                            <p:graphicEl>
                                              <a:dgm id="{B4723E2A-4FF1-452A-BD25-8EC364F15A6F}"/>
                                            </p:graphicEl>
                                          </p:spTgt>
                                        </p:tgtEl>
                                      </p:cBhvr>
                                    </p:animEffect>
                                    <p:anim calcmode="lin" valueType="num">
                                      <p:cBhvr>
                                        <p:cTn id="73" dur="1000" fill="hold"/>
                                        <p:tgtEl>
                                          <p:spTgt spid="4">
                                            <p:graphicEl>
                                              <a:dgm id="{B4723E2A-4FF1-452A-BD25-8EC364F15A6F}"/>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B4723E2A-4FF1-452A-BD25-8EC364F15A6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62972-3449-42D1-8185-B4BEFD52AB44}"/>
              </a:ext>
            </a:extLst>
          </p:cNvPr>
          <p:cNvSpPr>
            <a:spLocks noGrp="1"/>
          </p:cNvSpPr>
          <p:nvPr>
            <p:ph type="title"/>
          </p:nvPr>
        </p:nvSpPr>
        <p:spPr>
          <a:xfrm>
            <a:off x="581192" y="702156"/>
            <a:ext cx="11029616" cy="456793"/>
          </a:xfrm>
        </p:spPr>
        <p:style>
          <a:lnRef idx="2">
            <a:schemeClr val="accent2"/>
          </a:lnRef>
          <a:fillRef idx="1">
            <a:schemeClr val="lt1"/>
          </a:fillRef>
          <a:effectRef idx="0">
            <a:schemeClr val="accent2"/>
          </a:effectRef>
          <a:fontRef idx="minor">
            <a:schemeClr val="dk1"/>
          </a:fontRef>
        </p:style>
        <p:txBody>
          <a:bodyPr rtlCol="0">
            <a:normAutofit fontScale="90000"/>
          </a:bodyPr>
          <a:lstStyle/>
          <a:p>
            <a:pPr algn="ctr" rtl="0"/>
            <a:r>
              <a:rPr lang="pl" dirty="0">
                <a:latin typeface="Cambria" panose="02040503050406030204" pitchFamily="18" charset="0"/>
                <a:ea typeface="Cambria" panose="02040503050406030204" pitchFamily="18" charset="0"/>
              </a:rPr>
              <a:t>FORMY BEZOSOBOWE ZAKOŃCZONE NA –NO, –TO</a:t>
            </a:r>
          </a:p>
        </p:txBody>
      </p:sp>
      <p:graphicFrame>
        <p:nvGraphicFramePr>
          <p:cNvPr id="4" name="Zawartość — symbol zastępczy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3169614606"/>
              </p:ext>
            </p:extLst>
          </p:nvPr>
        </p:nvGraphicFramePr>
        <p:xfrm>
          <a:off x="581025" y="2341563"/>
          <a:ext cx="11029950" cy="366583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ymbol zastępczy numeru slajdu 2">
            <a:extLst>
              <a:ext uri="{FF2B5EF4-FFF2-40B4-BE49-F238E27FC236}">
                <a16:creationId xmlns:a16="http://schemas.microsoft.com/office/drawing/2014/main" id="{50F395BC-DD5C-4F5A-8428-B5BF4DC77C8F}"/>
              </a:ext>
            </a:extLst>
          </p:cNvPr>
          <p:cNvSpPr>
            <a:spLocks noGrp="1"/>
          </p:cNvSpPr>
          <p:nvPr>
            <p:ph type="sldNum" sz="quarter" idx="12"/>
          </p:nvPr>
        </p:nvSpPr>
        <p:spPr/>
        <p:txBody>
          <a:bodyPr/>
          <a:lstStyle/>
          <a:p>
            <a:pPr rtl="0"/>
            <a:fld id="{3A98EE3D-8CD1-4C3F-BD1C-C98C9596463C}" type="slidenum">
              <a:rPr lang="en-US" smtClean="0"/>
              <a:t>6</a:t>
            </a:fld>
            <a:endParaRPr lang="en-US" dirty="0"/>
          </a:p>
        </p:txBody>
      </p:sp>
      <p:sp>
        <p:nvSpPr>
          <p:cNvPr id="5" name="pole tekstowe 4">
            <a:extLst>
              <a:ext uri="{FF2B5EF4-FFF2-40B4-BE49-F238E27FC236}">
                <a16:creationId xmlns:a16="http://schemas.microsoft.com/office/drawing/2014/main" id="{1C97F2C7-8151-4302-9A6B-CC391BA9796B}"/>
              </a:ext>
            </a:extLst>
          </p:cNvPr>
          <p:cNvSpPr txBox="1"/>
          <p:nvPr/>
        </p:nvSpPr>
        <p:spPr>
          <a:xfrm>
            <a:off x="3618614" y="5478574"/>
            <a:ext cx="4954773" cy="584775"/>
          </a:xfrm>
          <a:prstGeom prst="rect">
            <a:avLst/>
          </a:prstGeom>
          <a:noFill/>
        </p:spPr>
        <p:txBody>
          <a:bodyPr wrap="square" rtlCol="0">
            <a:spAutoFit/>
          </a:bodyPr>
          <a:lstStyle/>
          <a:p>
            <a:pPr lvl="0" algn="ctr" rtl="0"/>
            <a:r>
              <a:rPr lang="pl" sz="3200" dirty="0">
                <a:latin typeface="Cambria" panose="02040503050406030204" pitchFamily="18" charset="0"/>
                <a:ea typeface="Cambria" panose="02040503050406030204" pitchFamily="18" charset="0"/>
              </a:rPr>
              <a:t>(ja) płacę – ę = płac + ono</a:t>
            </a:r>
          </a:p>
        </p:txBody>
      </p:sp>
      <p:sp>
        <p:nvSpPr>
          <p:cNvPr id="7" name="Symbol zastępczy stopki 4">
            <a:extLst>
              <a:ext uri="{FF2B5EF4-FFF2-40B4-BE49-F238E27FC236}">
                <a16:creationId xmlns:a16="http://schemas.microsoft.com/office/drawing/2014/main" id="{00C01787-65A7-40AB-9543-6F9845DC4C05}"/>
              </a:ext>
            </a:extLst>
          </p:cNvPr>
          <p:cNvSpPr>
            <a:spLocks noGrp="1"/>
          </p:cNvSpPr>
          <p:nvPr>
            <p:ph type="ftr" sz="quarter" idx="11"/>
          </p:nvPr>
        </p:nvSpPr>
        <p:spPr>
          <a:xfrm>
            <a:off x="937410" y="6423914"/>
            <a:ext cx="10317180" cy="365125"/>
          </a:xfrm>
        </p:spPr>
        <p:txBody>
          <a:bodyPr/>
          <a:lstStyle/>
          <a:p>
            <a:pPr algn="ctr" rtl="0"/>
            <a:r>
              <a:rPr lang="pl-PL" sz="1000" cap="none" dirty="0">
                <a:latin typeface="Cambria" panose="02040503050406030204" pitchFamily="18" charset="0"/>
                <a:ea typeface="Cambria" panose="02040503050406030204" pitchFamily="18" charset="0"/>
              </a:rPr>
              <a:t>Izabela Kugiel-</a:t>
            </a:r>
            <a:r>
              <a:rPr lang="pl-PL" sz="1000" cap="none" dirty="0" err="1">
                <a:latin typeface="Cambria" panose="02040503050406030204" pitchFamily="18" charset="0"/>
                <a:ea typeface="Cambria" panose="02040503050406030204" pitchFamily="18" charset="0"/>
              </a:rPr>
              <a:t>Abuhasna</a:t>
            </a:r>
            <a:r>
              <a:rPr lang="pl-PL" sz="1000" dirty="0">
                <a:latin typeface="Cambria" panose="02040503050406030204" pitchFamily="18" charset="0"/>
                <a:ea typeface="Cambria" panose="02040503050406030204" pitchFamily="18" charset="0"/>
              </a:rPr>
              <a:t>, </a:t>
            </a:r>
            <a:r>
              <a:rPr lang="pl-PL" sz="1000" i="1" cap="none" dirty="0">
                <a:latin typeface="Cambria" panose="02040503050406030204" pitchFamily="18" charset="0"/>
                <a:ea typeface="Cambria" panose="02040503050406030204" pitchFamily="18" charset="0"/>
              </a:rPr>
              <a:t>Łowcy słów. Podręcznik popularnonaukowy dla cudzoziemców na poziomie B1</a:t>
            </a:r>
            <a:r>
              <a:rPr lang="pl-PL" sz="1000" dirty="0">
                <a:latin typeface="Cambria" panose="02040503050406030204" pitchFamily="18" charset="0"/>
                <a:ea typeface="Cambria" panose="02040503050406030204" pitchFamily="18" charset="0"/>
              </a:rPr>
              <a:t>, </a:t>
            </a:r>
            <a:r>
              <a:rPr lang="pl-PL" sz="1000" cap="none" dirty="0">
                <a:solidFill>
                  <a:srgbClr val="00B0F0"/>
                </a:solidFill>
                <a:latin typeface="Cambria" panose="02040503050406030204" pitchFamily="18" charset="0"/>
                <a:ea typeface="Cambria" panose="02040503050406030204" pitchFamily="18" charset="0"/>
              </a:rPr>
              <a:t>www.studiologia.edu.pl/lowcy</a:t>
            </a:r>
            <a:endParaRPr lang="en-US" sz="1000" dirty="0">
              <a:solidFill>
                <a:srgbClr val="00B0F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133618046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22B38A3-0442-4747-820C-1F37877E2B0E}"/>
                                            </p:graphicEl>
                                          </p:spTgt>
                                        </p:tgtEl>
                                        <p:attrNameLst>
                                          <p:attrName>style.visibility</p:attrName>
                                        </p:attrNameLst>
                                      </p:cBhvr>
                                      <p:to>
                                        <p:strVal val="visible"/>
                                      </p:to>
                                    </p:set>
                                    <p:animEffect transition="in" filter="fade">
                                      <p:cBhvr>
                                        <p:cTn id="7" dur="1000"/>
                                        <p:tgtEl>
                                          <p:spTgt spid="4">
                                            <p:graphicEl>
                                              <a:dgm id="{122B38A3-0442-4747-820C-1F37877E2B0E}"/>
                                            </p:graphicEl>
                                          </p:spTgt>
                                        </p:tgtEl>
                                      </p:cBhvr>
                                    </p:animEffect>
                                    <p:anim calcmode="lin" valueType="num">
                                      <p:cBhvr>
                                        <p:cTn id="8" dur="1000" fill="hold"/>
                                        <p:tgtEl>
                                          <p:spTgt spid="4">
                                            <p:graphicEl>
                                              <a:dgm id="{122B38A3-0442-4747-820C-1F37877E2B0E}"/>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22B38A3-0442-4747-820C-1F37877E2B0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A73181F6-69BB-4A47-8277-4671A45AC8C8}"/>
                                            </p:graphicEl>
                                          </p:spTgt>
                                        </p:tgtEl>
                                        <p:attrNameLst>
                                          <p:attrName>style.visibility</p:attrName>
                                        </p:attrNameLst>
                                      </p:cBhvr>
                                      <p:to>
                                        <p:strVal val="visible"/>
                                      </p:to>
                                    </p:set>
                                    <p:animEffect transition="in" filter="fade">
                                      <p:cBhvr>
                                        <p:cTn id="12" dur="1000"/>
                                        <p:tgtEl>
                                          <p:spTgt spid="4">
                                            <p:graphicEl>
                                              <a:dgm id="{A73181F6-69BB-4A47-8277-4671A45AC8C8}"/>
                                            </p:graphicEl>
                                          </p:spTgt>
                                        </p:tgtEl>
                                      </p:cBhvr>
                                    </p:animEffect>
                                    <p:anim calcmode="lin" valueType="num">
                                      <p:cBhvr>
                                        <p:cTn id="13" dur="1000" fill="hold"/>
                                        <p:tgtEl>
                                          <p:spTgt spid="4">
                                            <p:graphicEl>
                                              <a:dgm id="{A73181F6-69BB-4A47-8277-4671A45AC8C8}"/>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A73181F6-69BB-4A47-8277-4671A45AC8C8}"/>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954381E7-0584-46DD-8108-E9BF4F2B5005}"/>
                                            </p:graphicEl>
                                          </p:spTgt>
                                        </p:tgtEl>
                                        <p:attrNameLst>
                                          <p:attrName>style.visibility</p:attrName>
                                        </p:attrNameLst>
                                      </p:cBhvr>
                                      <p:to>
                                        <p:strVal val="visible"/>
                                      </p:to>
                                    </p:set>
                                    <p:animEffect transition="in" filter="fade">
                                      <p:cBhvr>
                                        <p:cTn id="17" dur="1000"/>
                                        <p:tgtEl>
                                          <p:spTgt spid="4">
                                            <p:graphicEl>
                                              <a:dgm id="{954381E7-0584-46DD-8108-E9BF4F2B5005}"/>
                                            </p:graphicEl>
                                          </p:spTgt>
                                        </p:tgtEl>
                                      </p:cBhvr>
                                    </p:animEffect>
                                    <p:anim calcmode="lin" valueType="num">
                                      <p:cBhvr>
                                        <p:cTn id="18" dur="1000" fill="hold"/>
                                        <p:tgtEl>
                                          <p:spTgt spid="4">
                                            <p:graphicEl>
                                              <a:dgm id="{954381E7-0584-46DD-8108-E9BF4F2B5005}"/>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954381E7-0584-46DD-8108-E9BF4F2B500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5A1B764B-0DC5-47CD-BDEA-9E67799496EC}"/>
                                            </p:graphicEl>
                                          </p:spTgt>
                                        </p:tgtEl>
                                        <p:attrNameLst>
                                          <p:attrName>style.visibility</p:attrName>
                                        </p:attrNameLst>
                                      </p:cBhvr>
                                      <p:to>
                                        <p:strVal val="visible"/>
                                      </p:to>
                                    </p:set>
                                    <p:animEffect transition="in" filter="fade">
                                      <p:cBhvr>
                                        <p:cTn id="24" dur="1000"/>
                                        <p:tgtEl>
                                          <p:spTgt spid="4">
                                            <p:graphicEl>
                                              <a:dgm id="{5A1B764B-0DC5-47CD-BDEA-9E67799496EC}"/>
                                            </p:graphicEl>
                                          </p:spTgt>
                                        </p:tgtEl>
                                      </p:cBhvr>
                                    </p:animEffect>
                                    <p:anim calcmode="lin" valueType="num">
                                      <p:cBhvr>
                                        <p:cTn id="25" dur="1000" fill="hold"/>
                                        <p:tgtEl>
                                          <p:spTgt spid="4">
                                            <p:graphicEl>
                                              <a:dgm id="{5A1B764B-0DC5-47CD-BDEA-9E67799496E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5A1B764B-0DC5-47CD-BDEA-9E67799496E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E1220EDB-B75C-43A5-B862-97E4C09130A7}"/>
                                            </p:graphicEl>
                                          </p:spTgt>
                                        </p:tgtEl>
                                        <p:attrNameLst>
                                          <p:attrName>style.visibility</p:attrName>
                                        </p:attrNameLst>
                                      </p:cBhvr>
                                      <p:to>
                                        <p:strVal val="visible"/>
                                      </p:to>
                                    </p:set>
                                    <p:animEffect transition="in" filter="fade">
                                      <p:cBhvr>
                                        <p:cTn id="31" dur="1000"/>
                                        <p:tgtEl>
                                          <p:spTgt spid="4">
                                            <p:graphicEl>
                                              <a:dgm id="{E1220EDB-B75C-43A5-B862-97E4C09130A7}"/>
                                            </p:graphicEl>
                                          </p:spTgt>
                                        </p:tgtEl>
                                      </p:cBhvr>
                                    </p:animEffect>
                                    <p:anim calcmode="lin" valueType="num">
                                      <p:cBhvr>
                                        <p:cTn id="32" dur="1000" fill="hold"/>
                                        <p:tgtEl>
                                          <p:spTgt spid="4">
                                            <p:graphicEl>
                                              <a:dgm id="{E1220EDB-B75C-43A5-B862-97E4C09130A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E1220EDB-B75C-43A5-B862-97E4C09130A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graphicEl>
                                              <a:dgm id="{DBA410EB-5F61-4F46-92D9-C5B0AA59EE15}"/>
                                            </p:graphicEl>
                                          </p:spTgt>
                                        </p:tgtEl>
                                        <p:attrNameLst>
                                          <p:attrName>style.visibility</p:attrName>
                                        </p:attrNameLst>
                                      </p:cBhvr>
                                      <p:to>
                                        <p:strVal val="visible"/>
                                      </p:to>
                                    </p:set>
                                    <p:animEffect transition="in" filter="fade">
                                      <p:cBhvr>
                                        <p:cTn id="36" dur="1000"/>
                                        <p:tgtEl>
                                          <p:spTgt spid="4">
                                            <p:graphicEl>
                                              <a:dgm id="{DBA410EB-5F61-4F46-92D9-C5B0AA59EE15}"/>
                                            </p:graphicEl>
                                          </p:spTgt>
                                        </p:tgtEl>
                                      </p:cBhvr>
                                    </p:animEffect>
                                    <p:anim calcmode="lin" valueType="num">
                                      <p:cBhvr>
                                        <p:cTn id="37" dur="1000" fill="hold"/>
                                        <p:tgtEl>
                                          <p:spTgt spid="4">
                                            <p:graphicEl>
                                              <a:dgm id="{DBA410EB-5F61-4F46-92D9-C5B0AA59EE15}"/>
                                            </p:graphicEl>
                                          </p:spTgt>
                                        </p:tgtEl>
                                        <p:attrNameLst>
                                          <p:attrName>ppt_x</p:attrName>
                                        </p:attrNameLst>
                                      </p:cBhvr>
                                      <p:tavLst>
                                        <p:tav tm="0">
                                          <p:val>
                                            <p:strVal val="#ppt_x"/>
                                          </p:val>
                                        </p:tav>
                                        <p:tav tm="100000">
                                          <p:val>
                                            <p:strVal val="#ppt_x"/>
                                          </p:val>
                                        </p:tav>
                                      </p:tavLst>
                                    </p:anim>
                                    <p:anim calcmode="lin" valueType="num">
                                      <p:cBhvr>
                                        <p:cTn id="38" dur="1000" fill="hold"/>
                                        <p:tgtEl>
                                          <p:spTgt spid="4">
                                            <p:graphicEl>
                                              <a:dgm id="{DBA410EB-5F61-4F46-92D9-C5B0AA59EE15}"/>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graphicEl>
                                              <a:dgm id="{30804A27-188E-4A17-8FFE-97BCCA0597B8}"/>
                                            </p:graphicEl>
                                          </p:spTgt>
                                        </p:tgtEl>
                                        <p:attrNameLst>
                                          <p:attrName>style.visibility</p:attrName>
                                        </p:attrNameLst>
                                      </p:cBhvr>
                                      <p:to>
                                        <p:strVal val="visible"/>
                                      </p:to>
                                    </p:set>
                                    <p:animEffect transition="in" filter="fade">
                                      <p:cBhvr>
                                        <p:cTn id="41" dur="1000"/>
                                        <p:tgtEl>
                                          <p:spTgt spid="4">
                                            <p:graphicEl>
                                              <a:dgm id="{30804A27-188E-4A17-8FFE-97BCCA0597B8}"/>
                                            </p:graphicEl>
                                          </p:spTgt>
                                        </p:tgtEl>
                                      </p:cBhvr>
                                    </p:animEffect>
                                    <p:anim calcmode="lin" valueType="num">
                                      <p:cBhvr>
                                        <p:cTn id="42" dur="1000" fill="hold"/>
                                        <p:tgtEl>
                                          <p:spTgt spid="4">
                                            <p:graphicEl>
                                              <a:dgm id="{30804A27-188E-4A17-8FFE-97BCCA0597B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30804A27-188E-4A17-8FFE-97BCCA0597B8}"/>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DF65791B-462E-4589-B98D-F60587330CA8}"/>
                                            </p:graphicEl>
                                          </p:spTgt>
                                        </p:tgtEl>
                                        <p:attrNameLst>
                                          <p:attrName>style.visibility</p:attrName>
                                        </p:attrNameLst>
                                      </p:cBhvr>
                                      <p:to>
                                        <p:strVal val="visible"/>
                                      </p:to>
                                    </p:set>
                                    <p:animEffect transition="in" filter="fade">
                                      <p:cBhvr>
                                        <p:cTn id="48" dur="1000"/>
                                        <p:tgtEl>
                                          <p:spTgt spid="4">
                                            <p:graphicEl>
                                              <a:dgm id="{DF65791B-462E-4589-B98D-F60587330CA8}"/>
                                            </p:graphicEl>
                                          </p:spTgt>
                                        </p:tgtEl>
                                      </p:cBhvr>
                                    </p:animEffect>
                                    <p:anim calcmode="lin" valueType="num">
                                      <p:cBhvr>
                                        <p:cTn id="49" dur="1000" fill="hold"/>
                                        <p:tgtEl>
                                          <p:spTgt spid="4">
                                            <p:graphicEl>
                                              <a:dgm id="{DF65791B-462E-4589-B98D-F60587330CA8}"/>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DF65791B-462E-4589-B98D-F60587330CA8}"/>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C45E7B63-1C71-483E-A3A8-705CE86D4D8E}"/>
                                            </p:graphicEl>
                                          </p:spTgt>
                                        </p:tgtEl>
                                        <p:attrNameLst>
                                          <p:attrName>style.visibility</p:attrName>
                                        </p:attrNameLst>
                                      </p:cBhvr>
                                      <p:to>
                                        <p:strVal val="visible"/>
                                      </p:to>
                                    </p:set>
                                    <p:animEffect transition="in" filter="fade">
                                      <p:cBhvr>
                                        <p:cTn id="55" dur="1000"/>
                                        <p:tgtEl>
                                          <p:spTgt spid="4">
                                            <p:graphicEl>
                                              <a:dgm id="{C45E7B63-1C71-483E-A3A8-705CE86D4D8E}"/>
                                            </p:graphicEl>
                                          </p:spTgt>
                                        </p:tgtEl>
                                      </p:cBhvr>
                                    </p:animEffect>
                                    <p:anim calcmode="lin" valueType="num">
                                      <p:cBhvr>
                                        <p:cTn id="56" dur="1000" fill="hold"/>
                                        <p:tgtEl>
                                          <p:spTgt spid="4">
                                            <p:graphicEl>
                                              <a:dgm id="{C45E7B63-1C71-483E-A3A8-705CE86D4D8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45E7B63-1C71-483E-A3A8-705CE86D4D8E}"/>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
                                            <p:graphicEl>
                                              <a:dgm id="{440E9361-37D2-4157-AF38-7B49AD23708B}"/>
                                            </p:graphicEl>
                                          </p:spTgt>
                                        </p:tgtEl>
                                        <p:attrNameLst>
                                          <p:attrName>style.visibility</p:attrName>
                                        </p:attrNameLst>
                                      </p:cBhvr>
                                      <p:to>
                                        <p:strVal val="visible"/>
                                      </p:to>
                                    </p:set>
                                    <p:animEffect transition="in" filter="fade">
                                      <p:cBhvr>
                                        <p:cTn id="60" dur="1000"/>
                                        <p:tgtEl>
                                          <p:spTgt spid="4">
                                            <p:graphicEl>
                                              <a:dgm id="{440E9361-37D2-4157-AF38-7B49AD23708B}"/>
                                            </p:graphicEl>
                                          </p:spTgt>
                                        </p:tgtEl>
                                      </p:cBhvr>
                                    </p:animEffect>
                                    <p:anim calcmode="lin" valueType="num">
                                      <p:cBhvr>
                                        <p:cTn id="61" dur="1000" fill="hold"/>
                                        <p:tgtEl>
                                          <p:spTgt spid="4">
                                            <p:graphicEl>
                                              <a:dgm id="{440E9361-37D2-4157-AF38-7B49AD23708B}"/>
                                            </p:graphicEl>
                                          </p:spTgt>
                                        </p:tgtEl>
                                        <p:attrNameLst>
                                          <p:attrName>ppt_x</p:attrName>
                                        </p:attrNameLst>
                                      </p:cBhvr>
                                      <p:tavLst>
                                        <p:tav tm="0">
                                          <p:val>
                                            <p:strVal val="#ppt_x"/>
                                          </p:val>
                                        </p:tav>
                                        <p:tav tm="100000">
                                          <p:val>
                                            <p:strVal val="#ppt_x"/>
                                          </p:val>
                                        </p:tav>
                                      </p:tavLst>
                                    </p:anim>
                                    <p:anim calcmode="lin" valueType="num">
                                      <p:cBhvr>
                                        <p:cTn id="62" dur="1000" fill="hold"/>
                                        <p:tgtEl>
                                          <p:spTgt spid="4">
                                            <p:graphicEl>
                                              <a:dgm id="{440E9361-37D2-4157-AF38-7B49AD23708B}"/>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graphicEl>
                                              <a:dgm id="{566B79CB-1A41-4F5C-BF91-58D94BF93913}"/>
                                            </p:graphicEl>
                                          </p:spTgt>
                                        </p:tgtEl>
                                        <p:attrNameLst>
                                          <p:attrName>style.visibility</p:attrName>
                                        </p:attrNameLst>
                                      </p:cBhvr>
                                      <p:to>
                                        <p:strVal val="visible"/>
                                      </p:to>
                                    </p:set>
                                    <p:animEffect transition="in" filter="fade">
                                      <p:cBhvr>
                                        <p:cTn id="65" dur="1000"/>
                                        <p:tgtEl>
                                          <p:spTgt spid="4">
                                            <p:graphicEl>
                                              <a:dgm id="{566B79CB-1A41-4F5C-BF91-58D94BF93913}"/>
                                            </p:graphicEl>
                                          </p:spTgt>
                                        </p:tgtEl>
                                      </p:cBhvr>
                                    </p:animEffect>
                                    <p:anim calcmode="lin" valueType="num">
                                      <p:cBhvr>
                                        <p:cTn id="66" dur="1000" fill="hold"/>
                                        <p:tgtEl>
                                          <p:spTgt spid="4">
                                            <p:graphicEl>
                                              <a:dgm id="{566B79CB-1A41-4F5C-BF91-58D94BF93913}"/>
                                            </p:graphicEl>
                                          </p:spTgt>
                                        </p:tgtEl>
                                        <p:attrNameLst>
                                          <p:attrName>ppt_x</p:attrName>
                                        </p:attrNameLst>
                                      </p:cBhvr>
                                      <p:tavLst>
                                        <p:tav tm="0">
                                          <p:val>
                                            <p:strVal val="#ppt_x"/>
                                          </p:val>
                                        </p:tav>
                                        <p:tav tm="100000">
                                          <p:val>
                                            <p:strVal val="#ppt_x"/>
                                          </p:val>
                                        </p:tav>
                                      </p:tavLst>
                                    </p:anim>
                                    <p:anim calcmode="lin" valueType="num">
                                      <p:cBhvr>
                                        <p:cTn id="67" dur="1000" fill="hold"/>
                                        <p:tgtEl>
                                          <p:spTgt spid="4">
                                            <p:graphicEl>
                                              <a:dgm id="{566B79CB-1A41-4F5C-BF91-58D94BF93913}"/>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graphicEl>
                                              <a:dgm id="{B4723E2A-4FF1-452A-BD25-8EC364F15A6F}"/>
                                            </p:graphicEl>
                                          </p:spTgt>
                                        </p:tgtEl>
                                        <p:attrNameLst>
                                          <p:attrName>style.visibility</p:attrName>
                                        </p:attrNameLst>
                                      </p:cBhvr>
                                      <p:to>
                                        <p:strVal val="visible"/>
                                      </p:to>
                                    </p:set>
                                    <p:animEffect transition="in" filter="fade">
                                      <p:cBhvr>
                                        <p:cTn id="72" dur="1000"/>
                                        <p:tgtEl>
                                          <p:spTgt spid="4">
                                            <p:graphicEl>
                                              <a:dgm id="{B4723E2A-4FF1-452A-BD25-8EC364F15A6F}"/>
                                            </p:graphicEl>
                                          </p:spTgt>
                                        </p:tgtEl>
                                      </p:cBhvr>
                                    </p:animEffect>
                                    <p:anim calcmode="lin" valueType="num">
                                      <p:cBhvr>
                                        <p:cTn id="73" dur="1000" fill="hold"/>
                                        <p:tgtEl>
                                          <p:spTgt spid="4">
                                            <p:graphicEl>
                                              <a:dgm id="{B4723E2A-4FF1-452A-BD25-8EC364F15A6F}"/>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B4723E2A-4FF1-452A-BD25-8EC364F15A6F}"/>
                                            </p:graphic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5"/>
                                        </p:tgtEl>
                                        <p:attrNameLst>
                                          <p:attrName>style.visibility</p:attrName>
                                        </p:attrNameLst>
                                      </p:cBhvr>
                                      <p:to>
                                        <p:strVal val="visible"/>
                                      </p:to>
                                    </p:set>
                                    <p:animEffect transition="in" filter="fade">
                                      <p:cBhvr>
                                        <p:cTn id="79" dur="1000"/>
                                        <p:tgtEl>
                                          <p:spTgt spid="5"/>
                                        </p:tgtEl>
                                      </p:cBhvr>
                                    </p:animEffect>
                                    <p:anim calcmode="lin" valueType="num">
                                      <p:cBhvr>
                                        <p:cTn id="80" dur="1000" fill="hold"/>
                                        <p:tgtEl>
                                          <p:spTgt spid="5"/>
                                        </p:tgtEl>
                                        <p:attrNameLst>
                                          <p:attrName>ppt_x</p:attrName>
                                        </p:attrNameLst>
                                      </p:cBhvr>
                                      <p:tavLst>
                                        <p:tav tm="0">
                                          <p:val>
                                            <p:strVal val="#ppt_x"/>
                                          </p:val>
                                        </p:tav>
                                        <p:tav tm="100000">
                                          <p:val>
                                            <p:strVal val="#ppt_x"/>
                                          </p:val>
                                        </p:tav>
                                      </p:tavLst>
                                    </p:anim>
                                    <p:anim calcmode="lin" valueType="num">
                                      <p:cBhvr>
                                        <p:cTn id="8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62972-3449-42D1-8185-B4BEFD52AB44}"/>
              </a:ext>
            </a:extLst>
          </p:cNvPr>
          <p:cNvSpPr>
            <a:spLocks noGrp="1"/>
          </p:cNvSpPr>
          <p:nvPr>
            <p:ph type="title"/>
          </p:nvPr>
        </p:nvSpPr>
        <p:spPr>
          <a:xfrm>
            <a:off x="581192" y="702156"/>
            <a:ext cx="11029616" cy="456793"/>
          </a:xfrm>
        </p:spPr>
        <p:style>
          <a:lnRef idx="2">
            <a:schemeClr val="accent2"/>
          </a:lnRef>
          <a:fillRef idx="1">
            <a:schemeClr val="lt1"/>
          </a:fillRef>
          <a:effectRef idx="0">
            <a:schemeClr val="accent2"/>
          </a:effectRef>
          <a:fontRef idx="minor">
            <a:schemeClr val="dk1"/>
          </a:fontRef>
        </p:style>
        <p:txBody>
          <a:bodyPr rtlCol="0">
            <a:normAutofit fontScale="90000"/>
          </a:bodyPr>
          <a:lstStyle/>
          <a:p>
            <a:pPr algn="ctr" rtl="0"/>
            <a:r>
              <a:rPr lang="pl" dirty="0">
                <a:latin typeface="Cambria" panose="02040503050406030204" pitchFamily="18" charset="0"/>
                <a:ea typeface="Cambria" panose="02040503050406030204" pitchFamily="18" charset="0"/>
              </a:rPr>
              <a:t>FORMY BEZOSOBOWE ZAKOŃCZONE NA –NO, –TO</a:t>
            </a:r>
          </a:p>
        </p:txBody>
      </p:sp>
      <p:graphicFrame>
        <p:nvGraphicFramePr>
          <p:cNvPr id="4" name="Zawartość — symbol zastępczy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2425095505"/>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ymbol zastępczy numeru slajdu 2">
            <a:extLst>
              <a:ext uri="{FF2B5EF4-FFF2-40B4-BE49-F238E27FC236}">
                <a16:creationId xmlns:a16="http://schemas.microsoft.com/office/drawing/2014/main" id="{4F98861B-7F8A-41B7-A75D-71B21DC76281}"/>
              </a:ext>
            </a:extLst>
          </p:cNvPr>
          <p:cNvSpPr>
            <a:spLocks noGrp="1"/>
          </p:cNvSpPr>
          <p:nvPr>
            <p:ph type="sldNum" sz="quarter" idx="12"/>
          </p:nvPr>
        </p:nvSpPr>
        <p:spPr/>
        <p:txBody>
          <a:bodyPr/>
          <a:lstStyle/>
          <a:p>
            <a:pPr rtl="0"/>
            <a:fld id="{3A98EE3D-8CD1-4C3F-BD1C-C98C9596463C}" type="slidenum">
              <a:rPr lang="en-US" smtClean="0"/>
              <a:t>7</a:t>
            </a:fld>
            <a:endParaRPr lang="en-US" dirty="0"/>
          </a:p>
        </p:txBody>
      </p:sp>
      <p:sp>
        <p:nvSpPr>
          <p:cNvPr id="6" name="Symbol zastępczy stopki 4">
            <a:extLst>
              <a:ext uri="{FF2B5EF4-FFF2-40B4-BE49-F238E27FC236}">
                <a16:creationId xmlns:a16="http://schemas.microsoft.com/office/drawing/2014/main" id="{F981E5D9-3CE7-4537-8962-75753ED3D7FA}"/>
              </a:ext>
            </a:extLst>
          </p:cNvPr>
          <p:cNvSpPr>
            <a:spLocks noGrp="1"/>
          </p:cNvSpPr>
          <p:nvPr>
            <p:ph type="ftr" sz="quarter" idx="11"/>
          </p:nvPr>
        </p:nvSpPr>
        <p:spPr>
          <a:xfrm>
            <a:off x="937410" y="6423914"/>
            <a:ext cx="10317180" cy="365125"/>
          </a:xfrm>
        </p:spPr>
        <p:txBody>
          <a:bodyPr/>
          <a:lstStyle/>
          <a:p>
            <a:pPr algn="ctr" rtl="0"/>
            <a:r>
              <a:rPr lang="pl-PL" sz="1000" cap="none" dirty="0">
                <a:latin typeface="Cambria" panose="02040503050406030204" pitchFamily="18" charset="0"/>
                <a:ea typeface="Cambria" panose="02040503050406030204" pitchFamily="18" charset="0"/>
              </a:rPr>
              <a:t>Izabela Kugiel-</a:t>
            </a:r>
            <a:r>
              <a:rPr lang="pl-PL" sz="1000" cap="none" dirty="0" err="1">
                <a:latin typeface="Cambria" panose="02040503050406030204" pitchFamily="18" charset="0"/>
                <a:ea typeface="Cambria" panose="02040503050406030204" pitchFamily="18" charset="0"/>
              </a:rPr>
              <a:t>Abuhasna</a:t>
            </a:r>
            <a:r>
              <a:rPr lang="pl-PL" sz="1000" dirty="0">
                <a:latin typeface="Cambria" panose="02040503050406030204" pitchFamily="18" charset="0"/>
                <a:ea typeface="Cambria" panose="02040503050406030204" pitchFamily="18" charset="0"/>
              </a:rPr>
              <a:t>, </a:t>
            </a:r>
            <a:r>
              <a:rPr lang="pl-PL" sz="1000" i="1" cap="none" dirty="0">
                <a:latin typeface="Cambria" panose="02040503050406030204" pitchFamily="18" charset="0"/>
                <a:ea typeface="Cambria" panose="02040503050406030204" pitchFamily="18" charset="0"/>
              </a:rPr>
              <a:t>Łowcy słów. Podręcznik popularnonaukowy dla cudzoziemców na poziomie B1</a:t>
            </a:r>
            <a:r>
              <a:rPr lang="pl-PL" sz="1000" dirty="0">
                <a:latin typeface="Cambria" panose="02040503050406030204" pitchFamily="18" charset="0"/>
                <a:ea typeface="Cambria" panose="02040503050406030204" pitchFamily="18" charset="0"/>
              </a:rPr>
              <a:t>, </a:t>
            </a:r>
            <a:r>
              <a:rPr lang="pl-PL" sz="1000" cap="none" dirty="0">
                <a:solidFill>
                  <a:srgbClr val="00B0F0"/>
                </a:solidFill>
                <a:latin typeface="Cambria" panose="02040503050406030204" pitchFamily="18" charset="0"/>
                <a:ea typeface="Cambria" panose="02040503050406030204" pitchFamily="18" charset="0"/>
              </a:rPr>
              <a:t>www.studiologia.edu.pl/lowcy</a:t>
            </a:r>
            <a:endParaRPr lang="en-US" sz="1000" dirty="0">
              <a:solidFill>
                <a:srgbClr val="00B0F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121334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22B38A3-0442-4747-820C-1F37877E2B0E}"/>
                                            </p:graphicEl>
                                          </p:spTgt>
                                        </p:tgtEl>
                                        <p:attrNameLst>
                                          <p:attrName>style.visibility</p:attrName>
                                        </p:attrNameLst>
                                      </p:cBhvr>
                                      <p:to>
                                        <p:strVal val="visible"/>
                                      </p:to>
                                    </p:set>
                                    <p:animEffect transition="in" filter="fade">
                                      <p:cBhvr>
                                        <p:cTn id="7" dur="1000"/>
                                        <p:tgtEl>
                                          <p:spTgt spid="4">
                                            <p:graphicEl>
                                              <a:dgm id="{122B38A3-0442-4747-820C-1F37877E2B0E}"/>
                                            </p:graphicEl>
                                          </p:spTgt>
                                        </p:tgtEl>
                                      </p:cBhvr>
                                    </p:animEffect>
                                    <p:anim calcmode="lin" valueType="num">
                                      <p:cBhvr>
                                        <p:cTn id="8" dur="1000" fill="hold"/>
                                        <p:tgtEl>
                                          <p:spTgt spid="4">
                                            <p:graphicEl>
                                              <a:dgm id="{122B38A3-0442-4747-820C-1F37877E2B0E}"/>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22B38A3-0442-4747-820C-1F37877E2B0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A73181F6-69BB-4A47-8277-4671A45AC8C8}"/>
                                            </p:graphicEl>
                                          </p:spTgt>
                                        </p:tgtEl>
                                        <p:attrNameLst>
                                          <p:attrName>style.visibility</p:attrName>
                                        </p:attrNameLst>
                                      </p:cBhvr>
                                      <p:to>
                                        <p:strVal val="visible"/>
                                      </p:to>
                                    </p:set>
                                    <p:animEffect transition="in" filter="fade">
                                      <p:cBhvr>
                                        <p:cTn id="12" dur="1000"/>
                                        <p:tgtEl>
                                          <p:spTgt spid="4">
                                            <p:graphicEl>
                                              <a:dgm id="{A73181F6-69BB-4A47-8277-4671A45AC8C8}"/>
                                            </p:graphicEl>
                                          </p:spTgt>
                                        </p:tgtEl>
                                      </p:cBhvr>
                                    </p:animEffect>
                                    <p:anim calcmode="lin" valueType="num">
                                      <p:cBhvr>
                                        <p:cTn id="13" dur="1000" fill="hold"/>
                                        <p:tgtEl>
                                          <p:spTgt spid="4">
                                            <p:graphicEl>
                                              <a:dgm id="{A73181F6-69BB-4A47-8277-4671A45AC8C8}"/>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A73181F6-69BB-4A47-8277-4671A45AC8C8}"/>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954381E7-0584-46DD-8108-E9BF4F2B5005}"/>
                                            </p:graphicEl>
                                          </p:spTgt>
                                        </p:tgtEl>
                                        <p:attrNameLst>
                                          <p:attrName>style.visibility</p:attrName>
                                        </p:attrNameLst>
                                      </p:cBhvr>
                                      <p:to>
                                        <p:strVal val="visible"/>
                                      </p:to>
                                    </p:set>
                                    <p:animEffect transition="in" filter="fade">
                                      <p:cBhvr>
                                        <p:cTn id="17" dur="1000"/>
                                        <p:tgtEl>
                                          <p:spTgt spid="4">
                                            <p:graphicEl>
                                              <a:dgm id="{954381E7-0584-46DD-8108-E9BF4F2B5005}"/>
                                            </p:graphicEl>
                                          </p:spTgt>
                                        </p:tgtEl>
                                      </p:cBhvr>
                                    </p:animEffect>
                                    <p:anim calcmode="lin" valueType="num">
                                      <p:cBhvr>
                                        <p:cTn id="18" dur="1000" fill="hold"/>
                                        <p:tgtEl>
                                          <p:spTgt spid="4">
                                            <p:graphicEl>
                                              <a:dgm id="{954381E7-0584-46DD-8108-E9BF4F2B5005}"/>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954381E7-0584-46DD-8108-E9BF4F2B500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5A1B764B-0DC5-47CD-BDEA-9E67799496EC}"/>
                                            </p:graphicEl>
                                          </p:spTgt>
                                        </p:tgtEl>
                                        <p:attrNameLst>
                                          <p:attrName>style.visibility</p:attrName>
                                        </p:attrNameLst>
                                      </p:cBhvr>
                                      <p:to>
                                        <p:strVal val="visible"/>
                                      </p:to>
                                    </p:set>
                                    <p:animEffect transition="in" filter="fade">
                                      <p:cBhvr>
                                        <p:cTn id="24" dur="1000"/>
                                        <p:tgtEl>
                                          <p:spTgt spid="4">
                                            <p:graphicEl>
                                              <a:dgm id="{5A1B764B-0DC5-47CD-BDEA-9E67799496EC}"/>
                                            </p:graphicEl>
                                          </p:spTgt>
                                        </p:tgtEl>
                                      </p:cBhvr>
                                    </p:animEffect>
                                    <p:anim calcmode="lin" valueType="num">
                                      <p:cBhvr>
                                        <p:cTn id="25" dur="1000" fill="hold"/>
                                        <p:tgtEl>
                                          <p:spTgt spid="4">
                                            <p:graphicEl>
                                              <a:dgm id="{5A1B764B-0DC5-47CD-BDEA-9E67799496E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5A1B764B-0DC5-47CD-BDEA-9E67799496E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E1220EDB-B75C-43A5-B862-97E4C09130A7}"/>
                                            </p:graphicEl>
                                          </p:spTgt>
                                        </p:tgtEl>
                                        <p:attrNameLst>
                                          <p:attrName>style.visibility</p:attrName>
                                        </p:attrNameLst>
                                      </p:cBhvr>
                                      <p:to>
                                        <p:strVal val="visible"/>
                                      </p:to>
                                    </p:set>
                                    <p:animEffect transition="in" filter="fade">
                                      <p:cBhvr>
                                        <p:cTn id="31" dur="1000"/>
                                        <p:tgtEl>
                                          <p:spTgt spid="4">
                                            <p:graphicEl>
                                              <a:dgm id="{E1220EDB-B75C-43A5-B862-97E4C09130A7}"/>
                                            </p:graphicEl>
                                          </p:spTgt>
                                        </p:tgtEl>
                                      </p:cBhvr>
                                    </p:animEffect>
                                    <p:anim calcmode="lin" valueType="num">
                                      <p:cBhvr>
                                        <p:cTn id="32" dur="1000" fill="hold"/>
                                        <p:tgtEl>
                                          <p:spTgt spid="4">
                                            <p:graphicEl>
                                              <a:dgm id="{E1220EDB-B75C-43A5-B862-97E4C09130A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E1220EDB-B75C-43A5-B862-97E4C09130A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graphicEl>
                                              <a:dgm id="{DBA410EB-5F61-4F46-92D9-C5B0AA59EE15}"/>
                                            </p:graphicEl>
                                          </p:spTgt>
                                        </p:tgtEl>
                                        <p:attrNameLst>
                                          <p:attrName>style.visibility</p:attrName>
                                        </p:attrNameLst>
                                      </p:cBhvr>
                                      <p:to>
                                        <p:strVal val="visible"/>
                                      </p:to>
                                    </p:set>
                                    <p:animEffect transition="in" filter="fade">
                                      <p:cBhvr>
                                        <p:cTn id="36" dur="1000"/>
                                        <p:tgtEl>
                                          <p:spTgt spid="4">
                                            <p:graphicEl>
                                              <a:dgm id="{DBA410EB-5F61-4F46-92D9-C5B0AA59EE15}"/>
                                            </p:graphicEl>
                                          </p:spTgt>
                                        </p:tgtEl>
                                      </p:cBhvr>
                                    </p:animEffect>
                                    <p:anim calcmode="lin" valueType="num">
                                      <p:cBhvr>
                                        <p:cTn id="37" dur="1000" fill="hold"/>
                                        <p:tgtEl>
                                          <p:spTgt spid="4">
                                            <p:graphicEl>
                                              <a:dgm id="{DBA410EB-5F61-4F46-92D9-C5B0AA59EE15}"/>
                                            </p:graphicEl>
                                          </p:spTgt>
                                        </p:tgtEl>
                                        <p:attrNameLst>
                                          <p:attrName>ppt_x</p:attrName>
                                        </p:attrNameLst>
                                      </p:cBhvr>
                                      <p:tavLst>
                                        <p:tav tm="0">
                                          <p:val>
                                            <p:strVal val="#ppt_x"/>
                                          </p:val>
                                        </p:tav>
                                        <p:tav tm="100000">
                                          <p:val>
                                            <p:strVal val="#ppt_x"/>
                                          </p:val>
                                        </p:tav>
                                      </p:tavLst>
                                    </p:anim>
                                    <p:anim calcmode="lin" valueType="num">
                                      <p:cBhvr>
                                        <p:cTn id="38" dur="1000" fill="hold"/>
                                        <p:tgtEl>
                                          <p:spTgt spid="4">
                                            <p:graphicEl>
                                              <a:dgm id="{DBA410EB-5F61-4F46-92D9-C5B0AA59EE15}"/>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graphicEl>
                                              <a:dgm id="{30804A27-188E-4A17-8FFE-97BCCA0597B8}"/>
                                            </p:graphicEl>
                                          </p:spTgt>
                                        </p:tgtEl>
                                        <p:attrNameLst>
                                          <p:attrName>style.visibility</p:attrName>
                                        </p:attrNameLst>
                                      </p:cBhvr>
                                      <p:to>
                                        <p:strVal val="visible"/>
                                      </p:to>
                                    </p:set>
                                    <p:animEffect transition="in" filter="fade">
                                      <p:cBhvr>
                                        <p:cTn id="41" dur="1000"/>
                                        <p:tgtEl>
                                          <p:spTgt spid="4">
                                            <p:graphicEl>
                                              <a:dgm id="{30804A27-188E-4A17-8FFE-97BCCA0597B8}"/>
                                            </p:graphicEl>
                                          </p:spTgt>
                                        </p:tgtEl>
                                      </p:cBhvr>
                                    </p:animEffect>
                                    <p:anim calcmode="lin" valueType="num">
                                      <p:cBhvr>
                                        <p:cTn id="42" dur="1000" fill="hold"/>
                                        <p:tgtEl>
                                          <p:spTgt spid="4">
                                            <p:graphicEl>
                                              <a:dgm id="{30804A27-188E-4A17-8FFE-97BCCA0597B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30804A27-188E-4A17-8FFE-97BCCA0597B8}"/>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DF65791B-462E-4589-B98D-F60587330CA8}"/>
                                            </p:graphicEl>
                                          </p:spTgt>
                                        </p:tgtEl>
                                        <p:attrNameLst>
                                          <p:attrName>style.visibility</p:attrName>
                                        </p:attrNameLst>
                                      </p:cBhvr>
                                      <p:to>
                                        <p:strVal val="visible"/>
                                      </p:to>
                                    </p:set>
                                    <p:animEffect transition="in" filter="fade">
                                      <p:cBhvr>
                                        <p:cTn id="48" dur="1000"/>
                                        <p:tgtEl>
                                          <p:spTgt spid="4">
                                            <p:graphicEl>
                                              <a:dgm id="{DF65791B-462E-4589-B98D-F60587330CA8}"/>
                                            </p:graphicEl>
                                          </p:spTgt>
                                        </p:tgtEl>
                                      </p:cBhvr>
                                    </p:animEffect>
                                    <p:anim calcmode="lin" valueType="num">
                                      <p:cBhvr>
                                        <p:cTn id="49" dur="1000" fill="hold"/>
                                        <p:tgtEl>
                                          <p:spTgt spid="4">
                                            <p:graphicEl>
                                              <a:dgm id="{DF65791B-462E-4589-B98D-F60587330CA8}"/>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DF65791B-462E-4589-B98D-F60587330CA8}"/>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C45E7B63-1C71-483E-A3A8-705CE86D4D8E}"/>
                                            </p:graphicEl>
                                          </p:spTgt>
                                        </p:tgtEl>
                                        <p:attrNameLst>
                                          <p:attrName>style.visibility</p:attrName>
                                        </p:attrNameLst>
                                      </p:cBhvr>
                                      <p:to>
                                        <p:strVal val="visible"/>
                                      </p:to>
                                    </p:set>
                                    <p:animEffect transition="in" filter="fade">
                                      <p:cBhvr>
                                        <p:cTn id="55" dur="1000"/>
                                        <p:tgtEl>
                                          <p:spTgt spid="4">
                                            <p:graphicEl>
                                              <a:dgm id="{C45E7B63-1C71-483E-A3A8-705CE86D4D8E}"/>
                                            </p:graphicEl>
                                          </p:spTgt>
                                        </p:tgtEl>
                                      </p:cBhvr>
                                    </p:animEffect>
                                    <p:anim calcmode="lin" valueType="num">
                                      <p:cBhvr>
                                        <p:cTn id="56" dur="1000" fill="hold"/>
                                        <p:tgtEl>
                                          <p:spTgt spid="4">
                                            <p:graphicEl>
                                              <a:dgm id="{C45E7B63-1C71-483E-A3A8-705CE86D4D8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45E7B63-1C71-483E-A3A8-705CE86D4D8E}"/>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
                                            <p:graphicEl>
                                              <a:dgm id="{440E9361-37D2-4157-AF38-7B49AD23708B}"/>
                                            </p:graphicEl>
                                          </p:spTgt>
                                        </p:tgtEl>
                                        <p:attrNameLst>
                                          <p:attrName>style.visibility</p:attrName>
                                        </p:attrNameLst>
                                      </p:cBhvr>
                                      <p:to>
                                        <p:strVal val="visible"/>
                                      </p:to>
                                    </p:set>
                                    <p:animEffect transition="in" filter="fade">
                                      <p:cBhvr>
                                        <p:cTn id="60" dur="1000"/>
                                        <p:tgtEl>
                                          <p:spTgt spid="4">
                                            <p:graphicEl>
                                              <a:dgm id="{440E9361-37D2-4157-AF38-7B49AD23708B}"/>
                                            </p:graphicEl>
                                          </p:spTgt>
                                        </p:tgtEl>
                                      </p:cBhvr>
                                    </p:animEffect>
                                    <p:anim calcmode="lin" valueType="num">
                                      <p:cBhvr>
                                        <p:cTn id="61" dur="1000" fill="hold"/>
                                        <p:tgtEl>
                                          <p:spTgt spid="4">
                                            <p:graphicEl>
                                              <a:dgm id="{440E9361-37D2-4157-AF38-7B49AD23708B}"/>
                                            </p:graphicEl>
                                          </p:spTgt>
                                        </p:tgtEl>
                                        <p:attrNameLst>
                                          <p:attrName>ppt_x</p:attrName>
                                        </p:attrNameLst>
                                      </p:cBhvr>
                                      <p:tavLst>
                                        <p:tav tm="0">
                                          <p:val>
                                            <p:strVal val="#ppt_x"/>
                                          </p:val>
                                        </p:tav>
                                        <p:tav tm="100000">
                                          <p:val>
                                            <p:strVal val="#ppt_x"/>
                                          </p:val>
                                        </p:tav>
                                      </p:tavLst>
                                    </p:anim>
                                    <p:anim calcmode="lin" valueType="num">
                                      <p:cBhvr>
                                        <p:cTn id="62" dur="1000" fill="hold"/>
                                        <p:tgtEl>
                                          <p:spTgt spid="4">
                                            <p:graphicEl>
                                              <a:dgm id="{440E9361-37D2-4157-AF38-7B49AD23708B}"/>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graphicEl>
                                              <a:dgm id="{566B79CB-1A41-4F5C-BF91-58D94BF93913}"/>
                                            </p:graphicEl>
                                          </p:spTgt>
                                        </p:tgtEl>
                                        <p:attrNameLst>
                                          <p:attrName>style.visibility</p:attrName>
                                        </p:attrNameLst>
                                      </p:cBhvr>
                                      <p:to>
                                        <p:strVal val="visible"/>
                                      </p:to>
                                    </p:set>
                                    <p:animEffect transition="in" filter="fade">
                                      <p:cBhvr>
                                        <p:cTn id="65" dur="1000"/>
                                        <p:tgtEl>
                                          <p:spTgt spid="4">
                                            <p:graphicEl>
                                              <a:dgm id="{566B79CB-1A41-4F5C-BF91-58D94BF93913}"/>
                                            </p:graphicEl>
                                          </p:spTgt>
                                        </p:tgtEl>
                                      </p:cBhvr>
                                    </p:animEffect>
                                    <p:anim calcmode="lin" valueType="num">
                                      <p:cBhvr>
                                        <p:cTn id="66" dur="1000" fill="hold"/>
                                        <p:tgtEl>
                                          <p:spTgt spid="4">
                                            <p:graphicEl>
                                              <a:dgm id="{566B79CB-1A41-4F5C-BF91-58D94BF93913}"/>
                                            </p:graphicEl>
                                          </p:spTgt>
                                        </p:tgtEl>
                                        <p:attrNameLst>
                                          <p:attrName>ppt_x</p:attrName>
                                        </p:attrNameLst>
                                      </p:cBhvr>
                                      <p:tavLst>
                                        <p:tav tm="0">
                                          <p:val>
                                            <p:strVal val="#ppt_x"/>
                                          </p:val>
                                        </p:tav>
                                        <p:tav tm="100000">
                                          <p:val>
                                            <p:strVal val="#ppt_x"/>
                                          </p:val>
                                        </p:tav>
                                      </p:tavLst>
                                    </p:anim>
                                    <p:anim calcmode="lin" valueType="num">
                                      <p:cBhvr>
                                        <p:cTn id="67" dur="1000" fill="hold"/>
                                        <p:tgtEl>
                                          <p:spTgt spid="4">
                                            <p:graphicEl>
                                              <a:dgm id="{566B79CB-1A41-4F5C-BF91-58D94BF93913}"/>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graphicEl>
                                              <a:dgm id="{B4723E2A-4FF1-452A-BD25-8EC364F15A6F}"/>
                                            </p:graphicEl>
                                          </p:spTgt>
                                        </p:tgtEl>
                                        <p:attrNameLst>
                                          <p:attrName>style.visibility</p:attrName>
                                        </p:attrNameLst>
                                      </p:cBhvr>
                                      <p:to>
                                        <p:strVal val="visible"/>
                                      </p:to>
                                    </p:set>
                                    <p:animEffect transition="in" filter="fade">
                                      <p:cBhvr>
                                        <p:cTn id="72" dur="1000"/>
                                        <p:tgtEl>
                                          <p:spTgt spid="4">
                                            <p:graphicEl>
                                              <a:dgm id="{B4723E2A-4FF1-452A-BD25-8EC364F15A6F}"/>
                                            </p:graphicEl>
                                          </p:spTgt>
                                        </p:tgtEl>
                                      </p:cBhvr>
                                    </p:animEffect>
                                    <p:anim calcmode="lin" valueType="num">
                                      <p:cBhvr>
                                        <p:cTn id="73" dur="1000" fill="hold"/>
                                        <p:tgtEl>
                                          <p:spTgt spid="4">
                                            <p:graphicEl>
                                              <a:dgm id="{B4723E2A-4FF1-452A-BD25-8EC364F15A6F}"/>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B4723E2A-4FF1-452A-BD25-8EC364F15A6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62972-3449-42D1-8185-B4BEFD52AB44}"/>
              </a:ext>
            </a:extLst>
          </p:cNvPr>
          <p:cNvSpPr>
            <a:spLocks noGrp="1"/>
          </p:cNvSpPr>
          <p:nvPr>
            <p:ph type="title"/>
          </p:nvPr>
        </p:nvSpPr>
        <p:spPr>
          <a:xfrm>
            <a:off x="581192" y="702156"/>
            <a:ext cx="11029616" cy="456793"/>
          </a:xfrm>
        </p:spPr>
        <p:style>
          <a:lnRef idx="2">
            <a:schemeClr val="accent2"/>
          </a:lnRef>
          <a:fillRef idx="1">
            <a:schemeClr val="lt1"/>
          </a:fillRef>
          <a:effectRef idx="0">
            <a:schemeClr val="accent2"/>
          </a:effectRef>
          <a:fontRef idx="minor">
            <a:schemeClr val="dk1"/>
          </a:fontRef>
        </p:style>
        <p:txBody>
          <a:bodyPr rtlCol="0">
            <a:normAutofit fontScale="90000"/>
          </a:bodyPr>
          <a:lstStyle/>
          <a:p>
            <a:pPr algn="ctr" rtl="0"/>
            <a:r>
              <a:rPr lang="pl" dirty="0">
                <a:latin typeface="Cambria" panose="02040503050406030204" pitchFamily="18" charset="0"/>
                <a:ea typeface="Cambria" panose="02040503050406030204" pitchFamily="18" charset="0"/>
              </a:rPr>
              <a:t>FORMY BEZOSOBOWE ZAKOŃCZONE NA –NO, –TO</a:t>
            </a:r>
          </a:p>
        </p:txBody>
      </p:sp>
      <p:graphicFrame>
        <p:nvGraphicFramePr>
          <p:cNvPr id="4" name="Zawartość — symbol zastępczy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815257922"/>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ymbol zastępczy numeru slajdu 2">
            <a:extLst>
              <a:ext uri="{FF2B5EF4-FFF2-40B4-BE49-F238E27FC236}">
                <a16:creationId xmlns:a16="http://schemas.microsoft.com/office/drawing/2014/main" id="{9E5B4175-0F49-4380-A7A3-462CBC542B8A}"/>
              </a:ext>
            </a:extLst>
          </p:cNvPr>
          <p:cNvSpPr>
            <a:spLocks noGrp="1"/>
          </p:cNvSpPr>
          <p:nvPr>
            <p:ph type="sldNum" sz="quarter" idx="12"/>
          </p:nvPr>
        </p:nvSpPr>
        <p:spPr/>
        <p:txBody>
          <a:bodyPr/>
          <a:lstStyle/>
          <a:p>
            <a:pPr rtl="0"/>
            <a:fld id="{3A98EE3D-8CD1-4C3F-BD1C-C98C9596463C}" type="slidenum">
              <a:rPr lang="en-US" smtClean="0"/>
              <a:t>8</a:t>
            </a:fld>
            <a:endParaRPr lang="en-US" dirty="0"/>
          </a:p>
        </p:txBody>
      </p:sp>
      <p:sp>
        <p:nvSpPr>
          <p:cNvPr id="6" name="Symbol zastępczy stopki 4">
            <a:extLst>
              <a:ext uri="{FF2B5EF4-FFF2-40B4-BE49-F238E27FC236}">
                <a16:creationId xmlns:a16="http://schemas.microsoft.com/office/drawing/2014/main" id="{9AC664A0-8056-4766-B821-3FA66DCFCD48}"/>
              </a:ext>
            </a:extLst>
          </p:cNvPr>
          <p:cNvSpPr>
            <a:spLocks noGrp="1"/>
          </p:cNvSpPr>
          <p:nvPr>
            <p:ph type="ftr" sz="quarter" idx="11"/>
          </p:nvPr>
        </p:nvSpPr>
        <p:spPr>
          <a:xfrm>
            <a:off x="937410" y="6423914"/>
            <a:ext cx="10317180" cy="365125"/>
          </a:xfrm>
        </p:spPr>
        <p:txBody>
          <a:bodyPr/>
          <a:lstStyle/>
          <a:p>
            <a:pPr algn="ctr" rtl="0"/>
            <a:r>
              <a:rPr lang="pl-PL" sz="1000" cap="none" dirty="0">
                <a:latin typeface="Cambria" panose="02040503050406030204" pitchFamily="18" charset="0"/>
                <a:ea typeface="Cambria" panose="02040503050406030204" pitchFamily="18" charset="0"/>
              </a:rPr>
              <a:t>Izabela Kugiel-</a:t>
            </a:r>
            <a:r>
              <a:rPr lang="pl-PL" sz="1000" cap="none" dirty="0" err="1">
                <a:latin typeface="Cambria" panose="02040503050406030204" pitchFamily="18" charset="0"/>
                <a:ea typeface="Cambria" panose="02040503050406030204" pitchFamily="18" charset="0"/>
              </a:rPr>
              <a:t>Abuhasna</a:t>
            </a:r>
            <a:r>
              <a:rPr lang="pl-PL" sz="1000" dirty="0">
                <a:latin typeface="Cambria" panose="02040503050406030204" pitchFamily="18" charset="0"/>
                <a:ea typeface="Cambria" panose="02040503050406030204" pitchFamily="18" charset="0"/>
              </a:rPr>
              <a:t>, </a:t>
            </a:r>
            <a:r>
              <a:rPr lang="pl-PL" sz="1000" i="1" cap="none" dirty="0">
                <a:latin typeface="Cambria" panose="02040503050406030204" pitchFamily="18" charset="0"/>
                <a:ea typeface="Cambria" panose="02040503050406030204" pitchFamily="18" charset="0"/>
              </a:rPr>
              <a:t>Łowcy słów. Podręcznik popularnonaukowy dla cudzoziemców na poziomie B1</a:t>
            </a:r>
            <a:r>
              <a:rPr lang="pl-PL" sz="1000" dirty="0">
                <a:latin typeface="Cambria" panose="02040503050406030204" pitchFamily="18" charset="0"/>
                <a:ea typeface="Cambria" panose="02040503050406030204" pitchFamily="18" charset="0"/>
              </a:rPr>
              <a:t>, </a:t>
            </a:r>
            <a:r>
              <a:rPr lang="pl-PL" sz="1000" cap="none" dirty="0">
                <a:solidFill>
                  <a:srgbClr val="00B0F0"/>
                </a:solidFill>
                <a:latin typeface="Cambria" panose="02040503050406030204" pitchFamily="18" charset="0"/>
                <a:ea typeface="Cambria" panose="02040503050406030204" pitchFamily="18" charset="0"/>
              </a:rPr>
              <a:t>www.studiologia.edu.pl/lowcy</a:t>
            </a:r>
            <a:endParaRPr lang="en-US" sz="1000" dirty="0">
              <a:solidFill>
                <a:srgbClr val="00B0F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914547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22B38A3-0442-4747-820C-1F37877E2B0E}"/>
                                            </p:graphicEl>
                                          </p:spTgt>
                                        </p:tgtEl>
                                        <p:attrNameLst>
                                          <p:attrName>style.visibility</p:attrName>
                                        </p:attrNameLst>
                                      </p:cBhvr>
                                      <p:to>
                                        <p:strVal val="visible"/>
                                      </p:to>
                                    </p:set>
                                    <p:animEffect transition="in" filter="fade">
                                      <p:cBhvr>
                                        <p:cTn id="7" dur="1000"/>
                                        <p:tgtEl>
                                          <p:spTgt spid="4">
                                            <p:graphicEl>
                                              <a:dgm id="{122B38A3-0442-4747-820C-1F37877E2B0E}"/>
                                            </p:graphicEl>
                                          </p:spTgt>
                                        </p:tgtEl>
                                      </p:cBhvr>
                                    </p:animEffect>
                                    <p:anim calcmode="lin" valueType="num">
                                      <p:cBhvr>
                                        <p:cTn id="8" dur="1000" fill="hold"/>
                                        <p:tgtEl>
                                          <p:spTgt spid="4">
                                            <p:graphicEl>
                                              <a:dgm id="{122B38A3-0442-4747-820C-1F37877E2B0E}"/>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22B38A3-0442-4747-820C-1F37877E2B0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A73181F6-69BB-4A47-8277-4671A45AC8C8}"/>
                                            </p:graphicEl>
                                          </p:spTgt>
                                        </p:tgtEl>
                                        <p:attrNameLst>
                                          <p:attrName>style.visibility</p:attrName>
                                        </p:attrNameLst>
                                      </p:cBhvr>
                                      <p:to>
                                        <p:strVal val="visible"/>
                                      </p:to>
                                    </p:set>
                                    <p:animEffect transition="in" filter="fade">
                                      <p:cBhvr>
                                        <p:cTn id="12" dur="1000"/>
                                        <p:tgtEl>
                                          <p:spTgt spid="4">
                                            <p:graphicEl>
                                              <a:dgm id="{A73181F6-69BB-4A47-8277-4671A45AC8C8}"/>
                                            </p:graphicEl>
                                          </p:spTgt>
                                        </p:tgtEl>
                                      </p:cBhvr>
                                    </p:animEffect>
                                    <p:anim calcmode="lin" valueType="num">
                                      <p:cBhvr>
                                        <p:cTn id="13" dur="1000" fill="hold"/>
                                        <p:tgtEl>
                                          <p:spTgt spid="4">
                                            <p:graphicEl>
                                              <a:dgm id="{A73181F6-69BB-4A47-8277-4671A45AC8C8}"/>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A73181F6-69BB-4A47-8277-4671A45AC8C8}"/>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954381E7-0584-46DD-8108-E9BF4F2B5005}"/>
                                            </p:graphicEl>
                                          </p:spTgt>
                                        </p:tgtEl>
                                        <p:attrNameLst>
                                          <p:attrName>style.visibility</p:attrName>
                                        </p:attrNameLst>
                                      </p:cBhvr>
                                      <p:to>
                                        <p:strVal val="visible"/>
                                      </p:to>
                                    </p:set>
                                    <p:animEffect transition="in" filter="fade">
                                      <p:cBhvr>
                                        <p:cTn id="17" dur="1000"/>
                                        <p:tgtEl>
                                          <p:spTgt spid="4">
                                            <p:graphicEl>
                                              <a:dgm id="{954381E7-0584-46DD-8108-E9BF4F2B5005}"/>
                                            </p:graphicEl>
                                          </p:spTgt>
                                        </p:tgtEl>
                                      </p:cBhvr>
                                    </p:animEffect>
                                    <p:anim calcmode="lin" valueType="num">
                                      <p:cBhvr>
                                        <p:cTn id="18" dur="1000" fill="hold"/>
                                        <p:tgtEl>
                                          <p:spTgt spid="4">
                                            <p:graphicEl>
                                              <a:dgm id="{954381E7-0584-46DD-8108-E9BF4F2B5005}"/>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954381E7-0584-46DD-8108-E9BF4F2B500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5A1B764B-0DC5-47CD-BDEA-9E67799496EC}"/>
                                            </p:graphicEl>
                                          </p:spTgt>
                                        </p:tgtEl>
                                        <p:attrNameLst>
                                          <p:attrName>style.visibility</p:attrName>
                                        </p:attrNameLst>
                                      </p:cBhvr>
                                      <p:to>
                                        <p:strVal val="visible"/>
                                      </p:to>
                                    </p:set>
                                    <p:animEffect transition="in" filter="fade">
                                      <p:cBhvr>
                                        <p:cTn id="24" dur="1000"/>
                                        <p:tgtEl>
                                          <p:spTgt spid="4">
                                            <p:graphicEl>
                                              <a:dgm id="{5A1B764B-0DC5-47CD-BDEA-9E67799496EC}"/>
                                            </p:graphicEl>
                                          </p:spTgt>
                                        </p:tgtEl>
                                      </p:cBhvr>
                                    </p:animEffect>
                                    <p:anim calcmode="lin" valueType="num">
                                      <p:cBhvr>
                                        <p:cTn id="25" dur="1000" fill="hold"/>
                                        <p:tgtEl>
                                          <p:spTgt spid="4">
                                            <p:graphicEl>
                                              <a:dgm id="{5A1B764B-0DC5-47CD-BDEA-9E67799496E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5A1B764B-0DC5-47CD-BDEA-9E67799496E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E1220EDB-B75C-43A5-B862-97E4C09130A7}"/>
                                            </p:graphicEl>
                                          </p:spTgt>
                                        </p:tgtEl>
                                        <p:attrNameLst>
                                          <p:attrName>style.visibility</p:attrName>
                                        </p:attrNameLst>
                                      </p:cBhvr>
                                      <p:to>
                                        <p:strVal val="visible"/>
                                      </p:to>
                                    </p:set>
                                    <p:animEffect transition="in" filter="fade">
                                      <p:cBhvr>
                                        <p:cTn id="31" dur="1000"/>
                                        <p:tgtEl>
                                          <p:spTgt spid="4">
                                            <p:graphicEl>
                                              <a:dgm id="{E1220EDB-B75C-43A5-B862-97E4C09130A7}"/>
                                            </p:graphicEl>
                                          </p:spTgt>
                                        </p:tgtEl>
                                      </p:cBhvr>
                                    </p:animEffect>
                                    <p:anim calcmode="lin" valueType="num">
                                      <p:cBhvr>
                                        <p:cTn id="32" dur="1000" fill="hold"/>
                                        <p:tgtEl>
                                          <p:spTgt spid="4">
                                            <p:graphicEl>
                                              <a:dgm id="{E1220EDB-B75C-43A5-B862-97E4C09130A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E1220EDB-B75C-43A5-B862-97E4C09130A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graphicEl>
                                              <a:dgm id="{DBA410EB-5F61-4F46-92D9-C5B0AA59EE15}"/>
                                            </p:graphicEl>
                                          </p:spTgt>
                                        </p:tgtEl>
                                        <p:attrNameLst>
                                          <p:attrName>style.visibility</p:attrName>
                                        </p:attrNameLst>
                                      </p:cBhvr>
                                      <p:to>
                                        <p:strVal val="visible"/>
                                      </p:to>
                                    </p:set>
                                    <p:animEffect transition="in" filter="fade">
                                      <p:cBhvr>
                                        <p:cTn id="36" dur="1000"/>
                                        <p:tgtEl>
                                          <p:spTgt spid="4">
                                            <p:graphicEl>
                                              <a:dgm id="{DBA410EB-5F61-4F46-92D9-C5B0AA59EE15}"/>
                                            </p:graphicEl>
                                          </p:spTgt>
                                        </p:tgtEl>
                                      </p:cBhvr>
                                    </p:animEffect>
                                    <p:anim calcmode="lin" valueType="num">
                                      <p:cBhvr>
                                        <p:cTn id="37" dur="1000" fill="hold"/>
                                        <p:tgtEl>
                                          <p:spTgt spid="4">
                                            <p:graphicEl>
                                              <a:dgm id="{DBA410EB-5F61-4F46-92D9-C5B0AA59EE15}"/>
                                            </p:graphicEl>
                                          </p:spTgt>
                                        </p:tgtEl>
                                        <p:attrNameLst>
                                          <p:attrName>ppt_x</p:attrName>
                                        </p:attrNameLst>
                                      </p:cBhvr>
                                      <p:tavLst>
                                        <p:tav tm="0">
                                          <p:val>
                                            <p:strVal val="#ppt_x"/>
                                          </p:val>
                                        </p:tav>
                                        <p:tav tm="100000">
                                          <p:val>
                                            <p:strVal val="#ppt_x"/>
                                          </p:val>
                                        </p:tav>
                                      </p:tavLst>
                                    </p:anim>
                                    <p:anim calcmode="lin" valueType="num">
                                      <p:cBhvr>
                                        <p:cTn id="38" dur="1000" fill="hold"/>
                                        <p:tgtEl>
                                          <p:spTgt spid="4">
                                            <p:graphicEl>
                                              <a:dgm id="{DBA410EB-5F61-4F46-92D9-C5B0AA59EE15}"/>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graphicEl>
                                              <a:dgm id="{30804A27-188E-4A17-8FFE-97BCCA0597B8}"/>
                                            </p:graphicEl>
                                          </p:spTgt>
                                        </p:tgtEl>
                                        <p:attrNameLst>
                                          <p:attrName>style.visibility</p:attrName>
                                        </p:attrNameLst>
                                      </p:cBhvr>
                                      <p:to>
                                        <p:strVal val="visible"/>
                                      </p:to>
                                    </p:set>
                                    <p:animEffect transition="in" filter="fade">
                                      <p:cBhvr>
                                        <p:cTn id="41" dur="1000"/>
                                        <p:tgtEl>
                                          <p:spTgt spid="4">
                                            <p:graphicEl>
                                              <a:dgm id="{30804A27-188E-4A17-8FFE-97BCCA0597B8}"/>
                                            </p:graphicEl>
                                          </p:spTgt>
                                        </p:tgtEl>
                                      </p:cBhvr>
                                    </p:animEffect>
                                    <p:anim calcmode="lin" valueType="num">
                                      <p:cBhvr>
                                        <p:cTn id="42" dur="1000" fill="hold"/>
                                        <p:tgtEl>
                                          <p:spTgt spid="4">
                                            <p:graphicEl>
                                              <a:dgm id="{30804A27-188E-4A17-8FFE-97BCCA0597B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30804A27-188E-4A17-8FFE-97BCCA0597B8}"/>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DF65791B-462E-4589-B98D-F60587330CA8}"/>
                                            </p:graphicEl>
                                          </p:spTgt>
                                        </p:tgtEl>
                                        <p:attrNameLst>
                                          <p:attrName>style.visibility</p:attrName>
                                        </p:attrNameLst>
                                      </p:cBhvr>
                                      <p:to>
                                        <p:strVal val="visible"/>
                                      </p:to>
                                    </p:set>
                                    <p:animEffect transition="in" filter="fade">
                                      <p:cBhvr>
                                        <p:cTn id="48" dur="1000"/>
                                        <p:tgtEl>
                                          <p:spTgt spid="4">
                                            <p:graphicEl>
                                              <a:dgm id="{DF65791B-462E-4589-B98D-F60587330CA8}"/>
                                            </p:graphicEl>
                                          </p:spTgt>
                                        </p:tgtEl>
                                      </p:cBhvr>
                                    </p:animEffect>
                                    <p:anim calcmode="lin" valueType="num">
                                      <p:cBhvr>
                                        <p:cTn id="49" dur="1000" fill="hold"/>
                                        <p:tgtEl>
                                          <p:spTgt spid="4">
                                            <p:graphicEl>
                                              <a:dgm id="{DF65791B-462E-4589-B98D-F60587330CA8}"/>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DF65791B-462E-4589-B98D-F60587330CA8}"/>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C45E7B63-1C71-483E-A3A8-705CE86D4D8E}"/>
                                            </p:graphicEl>
                                          </p:spTgt>
                                        </p:tgtEl>
                                        <p:attrNameLst>
                                          <p:attrName>style.visibility</p:attrName>
                                        </p:attrNameLst>
                                      </p:cBhvr>
                                      <p:to>
                                        <p:strVal val="visible"/>
                                      </p:to>
                                    </p:set>
                                    <p:animEffect transition="in" filter="fade">
                                      <p:cBhvr>
                                        <p:cTn id="55" dur="1000"/>
                                        <p:tgtEl>
                                          <p:spTgt spid="4">
                                            <p:graphicEl>
                                              <a:dgm id="{C45E7B63-1C71-483E-A3A8-705CE86D4D8E}"/>
                                            </p:graphicEl>
                                          </p:spTgt>
                                        </p:tgtEl>
                                      </p:cBhvr>
                                    </p:animEffect>
                                    <p:anim calcmode="lin" valueType="num">
                                      <p:cBhvr>
                                        <p:cTn id="56" dur="1000" fill="hold"/>
                                        <p:tgtEl>
                                          <p:spTgt spid="4">
                                            <p:graphicEl>
                                              <a:dgm id="{C45E7B63-1C71-483E-A3A8-705CE86D4D8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45E7B63-1C71-483E-A3A8-705CE86D4D8E}"/>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
                                            <p:graphicEl>
                                              <a:dgm id="{440E9361-37D2-4157-AF38-7B49AD23708B}"/>
                                            </p:graphicEl>
                                          </p:spTgt>
                                        </p:tgtEl>
                                        <p:attrNameLst>
                                          <p:attrName>style.visibility</p:attrName>
                                        </p:attrNameLst>
                                      </p:cBhvr>
                                      <p:to>
                                        <p:strVal val="visible"/>
                                      </p:to>
                                    </p:set>
                                    <p:animEffect transition="in" filter="fade">
                                      <p:cBhvr>
                                        <p:cTn id="60" dur="1000"/>
                                        <p:tgtEl>
                                          <p:spTgt spid="4">
                                            <p:graphicEl>
                                              <a:dgm id="{440E9361-37D2-4157-AF38-7B49AD23708B}"/>
                                            </p:graphicEl>
                                          </p:spTgt>
                                        </p:tgtEl>
                                      </p:cBhvr>
                                    </p:animEffect>
                                    <p:anim calcmode="lin" valueType="num">
                                      <p:cBhvr>
                                        <p:cTn id="61" dur="1000" fill="hold"/>
                                        <p:tgtEl>
                                          <p:spTgt spid="4">
                                            <p:graphicEl>
                                              <a:dgm id="{440E9361-37D2-4157-AF38-7B49AD23708B}"/>
                                            </p:graphicEl>
                                          </p:spTgt>
                                        </p:tgtEl>
                                        <p:attrNameLst>
                                          <p:attrName>ppt_x</p:attrName>
                                        </p:attrNameLst>
                                      </p:cBhvr>
                                      <p:tavLst>
                                        <p:tav tm="0">
                                          <p:val>
                                            <p:strVal val="#ppt_x"/>
                                          </p:val>
                                        </p:tav>
                                        <p:tav tm="100000">
                                          <p:val>
                                            <p:strVal val="#ppt_x"/>
                                          </p:val>
                                        </p:tav>
                                      </p:tavLst>
                                    </p:anim>
                                    <p:anim calcmode="lin" valueType="num">
                                      <p:cBhvr>
                                        <p:cTn id="62" dur="1000" fill="hold"/>
                                        <p:tgtEl>
                                          <p:spTgt spid="4">
                                            <p:graphicEl>
                                              <a:dgm id="{440E9361-37D2-4157-AF38-7B49AD23708B}"/>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graphicEl>
                                              <a:dgm id="{566B79CB-1A41-4F5C-BF91-58D94BF93913}"/>
                                            </p:graphicEl>
                                          </p:spTgt>
                                        </p:tgtEl>
                                        <p:attrNameLst>
                                          <p:attrName>style.visibility</p:attrName>
                                        </p:attrNameLst>
                                      </p:cBhvr>
                                      <p:to>
                                        <p:strVal val="visible"/>
                                      </p:to>
                                    </p:set>
                                    <p:animEffect transition="in" filter="fade">
                                      <p:cBhvr>
                                        <p:cTn id="65" dur="1000"/>
                                        <p:tgtEl>
                                          <p:spTgt spid="4">
                                            <p:graphicEl>
                                              <a:dgm id="{566B79CB-1A41-4F5C-BF91-58D94BF93913}"/>
                                            </p:graphicEl>
                                          </p:spTgt>
                                        </p:tgtEl>
                                      </p:cBhvr>
                                    </p:animEffect>
                                    <p:anim calcmode="lin" valueType="num">
                                      <p:cBhvr>
                                        <p:cTn id="66" dur="1000" fill="hold"/>
                                        <p:tgtEl>
                                          <p:spTgt spid="4">
                                            <p:graphicEl>
                                              <a:dgm id="{566B79CB-1A41-4F5C-BF91-58D94BF93913}"/>
                                            </p:graphicEl>
                                          </p:spTgt>
                                        </p:tgtEl>
                                        <p:attrNameLst>
                                          <p:attrName>ppt_x</p:attrName>
                                        </p:attrNameLst>
                                      </p:cBhvr>
                                      <p:tavLst>
                                        <p:tav tm="0">
                                          <p:val>
                                            <p:strVal val="#ppt_x"/>
                                          </p:val>
                                        </p:tav>
                                        <p:tav tm="100000">
                                          <p:val>
                                            <p:strVal val="#ppt_x"/>
                                          </p:val>
                                        </p:tav>
                                      </p:tavLst>
                                    </p:anim>
                                    <p:anim calcmode="lin" valueType="num">
                                      <p:cBhvr>
                                        <p:cTn id="67" dur="1000" fill="hold"/>
                                        <p:tgtEl>
                                          <p:spTgt spid="4">
                                            <p:graphicEl>
                                              <a:dgm id="{566B79CB-1A41-4F5C-BF91-58D94BF93913}"/>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graphicEl>
                                              <a:dgm id="{B4723E2A-4FF1-452A-BD25-8EC364F15A6F}"/>
                                            </p:graphicEl>
                                          </p:spTgt>
                                        </p:tgtEl>
                                        <p:attrNameLst>
                                          <p:attrName>style.visibility</p:attrName>
                                        </p:attrNameLst>
                                      </p:cBhvr>
                                      <p:to>
                                        <p:strVal val="visible"/>
                                      </p:to>
                                    </p:set>
                                    <p:animEffect transition="in" filter="fade">
                                      <p:cBhvr>
                                        <p:cTn id="72" dur="1000"/>
                                        <p:tgtEl>
                                          <p:spTgt spid="4">
                                            <p:graphicEl>
                                              <a:dgm id="{B4723E2A-4FF1-452A-BD25-8EC364F15A6F}"/>
                                            </p:graphicEl>
                                          </p:spTgt>
                                        </p:tgtEl>
                                      </p:cBhvr>
                                    </p:animEffect>
                                    <p:anim calcmode="lin" valueType="num">
                                      <p:cBhvr>
                                        <p:cTn id="73" dur="1000" fill="hold"/>
                                        <p:tgtEl>
                                          <p:spTgt spid="4">
                                            <p:graphicEl>
                                              <a:dgm id="{B4723E2A-4FF1-452A-BD25-8EC364F15A6F}"/>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B4723E2A-4FF1-452A-BD25-8EC364F15A6F}"/>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E562972-3449-42D1-8185-B4BEFD52AB44}"/>
              </a:ext>
            </a:extLst>
          </p:cNvPr>
          <p:cNvSpPr>
            <a:spLocks noGrp="1"/>
          </p:cNvSpPr>
          <p:nvPr>
            <p:ph type="title"/>
          </p:nvPr>
        </p:nvSpPr>
        <p:spPr>
          <a:xfrm>
            <a:off x="581192" y="702156"/>
            <a:ext cx="11029616" cy="456793"/>
          </a:xfrm>
        </p:spPr>
        <p:style>
          <a:lnRef idx="2">
            <a:schemeClr val="accent2"/>
          </a:lnRef>
          <a:fillRef idx="1">
            <a:schemeClr val="lt1"/>
          </a:fillRef>
          <a:effectRef idx="0">
            <a:schemeClr val="accent2"/>
          </a:effectRef>
          <a:fontRef idx="minor">
            <a:schemeClr val="dk1"/>
          </a:fontRef>
        </p:style>
        <p:txBody>
          <a:bodyPr rtlCol="0">
            <a:normAutofit fontScale="90000"/>
          </a:bodyPr>
          <a:lstStyle/>
          <a:p>
            <a:pPr algn="ctr" rtl="0"/>
            <a:r>
              <a:rPr lang="pl" dirty="0">
                <a:latin typeface="Cambria" panose="02040503050406030204" pitchFamily="18" charset="0"/>
                <a:ea typeface="Cambria" panose="02040503050406030204" pitchFamily="18" charset="0"/>
              </a:rPr>
              <a:t>FORMY BEZOSOBOWE ZAKOŃCZONE NA –NO, –TO</a:t>
            </a:r>
          </a:p>
        </p:txBody>
      </p:sp>
      <p:graphicFrame>
        <p:nvGraphicFramePr>
          <p:cNvPr id="4" name="Zawartość — symbol zastępczy 2">
            <a:extLst>
              <a:ext uri="{FF2B5EF4-FFF2-40B4-BE49-F238E27FC236}">
                <a16:creationId xmlns:a16="http://schemas.microsoft.com/office/drawing/2014/main" id="{FF3F0D82-0AA6-45C3-8367-955CBFA02ED6}"/>
              </a:ext>
            </a:extLst>
          </p:cNvPr>
          <p:cNvGraphicFramePr>
            <a:graphicFrameLocks noGrp="1"/>
          </p:cNvGraphicFramePr>
          <p:nvPr>
            <p:ph idx="1"/>
            <p:extLst>
              <p:ext uri="{D42A27DB-BD31-4B8C-83A1-F6EECF244321}">
                <p14:modId xmlns:p14="http://schemas.microsoft.com/office/powerpoint/2010/main" val="3802823461"/>
              </p:ext>
            </p:extLst>
          </p:nvPr>
        </p:nvGraphicFramePr>
        <p:xfrm>
          <a:off x="581025" y="2341563"/>
          <a:ext cx="11029950" cy="36337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ymbol zastępczy numeru slajdu 2">
            <a:extLst>
              <a:ext uri="{FF2B5EF4-FFF2-40B4-BE49-F238E27FC236}">
                <a16:creationId xmlns:a16="http://schemas.microsoft.com/office/drawing/2014/main" id="{65848AE9-3313-48ED-BE2E-35F8F7229B3A}"/>
              </a:ext>
            </a:extLst>
          </p:cNvPr>
          <p:cNvSpPr>
            <a:spLocks noGrp="1"/>
          </p:cNvSpPr>
          <p:nvPr>
            <p:ph type="sldNum" sz="quarter" idx="12"/>
          </p:nvPr>
        </p:nvSpPr>
        <p:spPr/>
        <p:txBody>
          <a:bodyPr/>
          <a:lstStyle/>
          <a:p>
            <a:pPr rtl="0"/>
            <a:fld id="{3A98EE3D-8CD1-4C3F-BD1C-C98C9596463C}" type="slidenum">
              <a:rPr lang="en-US" smtClean="0"/>
              <a:t>9</a:t>
            </a:fld>
            <a:endParaRPr lang="en-US" dirty="0"/>
          </a:p>
        </p:txBody>
      </p:sp>
      <p:sp>
        <p:nvSpPr>
          <p:cNvPr id="5" name="pole tekstowe 4">
            <a:extLst>
              <a:ext uri="{FF2B5EF4-FFF2-40B4-BE49-F238E27FC236}">
                <a16:creationId xmlns:a16="http://schemas.microsoft.com/office/drawing/2014/main" id="{85BCC624-E976-48EF-BD37-3A7DD8785C6F}"/>
              </a:ext>
            </a:extLst>
          </p:cNvPr>
          <p:cNvSpPr txBox="1"/>
          <p:nvPr/>
        </p:nvSpPr>
        <p:spPr>
          <a:xfrm>
            <a:off x="2833577" y="5478574"/>
            <a:ext cx="6524846" cy="584775"/>
          </a:xfrm>
          <a:prstGeom prst="rect">
            <a:avLst/>
          </a:prstGeom>
          <a:noFill/>
        </p:spPr>
        <p:txBody>
          <a:bodyPr wrap="square" rtlCol="0">
            <a:spAutoFit/>
          </a:bodyPr>
          <a:lstStyle/>
          <a:p>
            <a:pPr lvl="0" algn="ctr" rtl="0"/>
            <a:r>
              <a:rPr lang="pl" sz="3200" dirty="0">
                <a:latin typeface="Cambria" panose="02040503050406030204" pitchFamily="18" charset="0"/>
                <a:ea typeface="Cambria" panose="02040503050406030204" pitchFamily="18" charset="0"/>
              </a:rPr>
              <a:t>(ja) potrafię – ę = potrafi + ono</a:t>
            </a:r>
          </a:p>
        </p:txBody>
      </p:sp>
      <p:sp>
        <p:nvSpPr>
          <p:cNvPr id="7" name="Symbol zastępczy stopki 4">
            <a:extLst>
              <a:ext uri="{FF2B5EF4-FFF2-40B4-BE49-F238E27FC236}">
                <a16:creationId xmlns:a16="http://schemas.microsoft.com/office/drawing/2014/main" id="{8FFBE1D7-0AD5-411D-B44C-189AAD923FCF}"/>
              </a:ext>
            </a:extLst>
          </p:cNvPr>
          <p:cNvSpPr>
            <a:spLocks noGrp="1"/>
          </p:cNvSpPr>
          <p:nvPr>
            <p:ph type="ftr" sz="quarter" idx="11"/>
          </p:nvPr>
        </p:nvSpPr>
        <p:spPr>
          <a:xfrm>
            <a:off x="937410" y="6423914"/>
            <a:ext cx="10317180" cy="365125"/>
          </a:xfrm>
        </p:spPr>
        <p:txBody>
          <a:bodyPr/>
          <a:lstStyle/>
          <a:p>
            <a:pPr algn="ctr" rtl="0"/>
            <a:r>
              <a:rPr lang="pl-PL" sz="1000" cap="none" dirty="0">
                <a:latin typeface="Cambria" panose="02040503050406030204" pitchFamily="18" charset="0"/>
                <a:ea typeface="Cambria" panose="02040503050406030204" pitchFamily="18" charset="0"/>
              </a:rPr>
              <a:t>Izabela Kugiel-</a:t>
            </a:r>
            <a:r>
              <a:rPr lang="pl-PL" sz="1000" cap="none" dirty="0" err="1">
                <a:latin typeface="Cambria" panose="02040503050406030204" pitchFamily="18" charset="0"/>
                <a:ea typeface="Cambria" panose="02040503050406030204" pitchFamily="18" charset="0"/>
              </a:rPr>
              <a:t>Abuhasna</a:t>
            </a:r>
            <a:r>
              <a:rPr lang="pl-PL" sz="1000" dirty="0">
                <a:latin typeface="Cambria" panose="02040503050406030204" pitchFamily="18" charset="0"/>
                <a:ea typeface="Cambria" panose="02040503050406030204" pitchFamily="18" charset="0"/>
              </a:rPr>
              <a:t>, </a:t>
            </a:r>
            <a:r>
              <a:rPr lang="pl-PL" sz="1000" i="1" cap="none" dirty="0">
                <a:latin typeface="Cambria" panose="02040503050406030204" pitchFamily="18" charset="0"/>
                <a:ea typeface="Cambria" panose="02040503050406030204" pitchFamily="18" charset="0"/>
              </a:rPr>
              <a:t>Łowcy słów. Podręcznik popularnonaukowy dla cudzoziemców na poziomie B1</a:t>
            </a:r>
            <a:r>
              <a:rPr lang="pl-PL" sz="1000" dirty="0">
                <a:latin typeface="Cambria" panose="02040503050406030204" pitchFamily="18" charset="0"/>
                <a:ea typeface="Cambria" panose="02040503050406030204" pitchFamily="18" charset="0"/>
              </a:rPr>
              <a:t>, </a:t>
            </a:r>
            <a:r>
              <a:rPr lang="pl-PL" sz="1000" cap="none" dirty="0">
                <a:solidFill>
                  <a:srgbClr val="00B0F0"/>
                </a:solidFill>
                <a:latin typeface="Cambria" panose="02040503050406030204" pitchFamily="18" charset="0"/>
                <a:ea typeface="Cambria" panose="02040503050406030204" pitchFamily="18" charset="0"/>
              </a:rPr>
              <a:t>www.studiologia.edu.pl/lowcy</a:t>
            </a:r>
            <a:endParaRPr lang="en-US" sz="1000" dirty="0">
              <a:solidFill>
                <a:srgbClr val="00B0F0"/>
              </a:solidFill>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3721199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graphicEl>
                                              <a:dgm id="{122B38A3-0442-4747-820C-1F37877E2B0E}"/>
                                            </p:graphicEl>
                                          </p:spTgt>
                                        </p:tgtEl>
                                        <p:attrNameLst>
                                          <p:attrName>style.visibility</p:attrName>
                                        </p:attrNameLst>
                                      </p:cBhvr>
                                      <p:to>
                                        <p:strVal val="visible"/>
                                      </p:to>
                                    </p:set>
                                    <p:animEffect transition="in" filter="fade">
                                      <p:cBhvr>
                                        <p:cTn id="7" dur="1000"/>
                                        <p:tgtEl>
                                          <p:spTgt spid="4">
                                            <p:graphicEl>
                                              <a:dgm id="{122B38A3-0442-4747-820C-1F37877E2B0E}"/>
                                            </p:graphicEl>
                                          </p:spTgt>
                                        </p:tgtEl>
                                      </p:cBhvr>
                                    </p:animEffect>
                                    <p:anim calcmode="lin" valueType="num">
                                      <p:cBhvr>
                                        <p:cTn id="8" dur="1000" fill="hold"/>
                                        <p:tgtEl>
                                          <p:spTgt spid="4">
                                            <p:graphicEl>
                                              <a:dgm id="{122B38A3-0442-4747-820C-1F37877E2B0E}"/>
                                            </p:graphicEl>
                                          </p:spTgt>
                                        </p:tgtEl>
                                        <p:attrNameLst>
                                          <p:attrName>ppt_x</p:attrName>
                                        </p:attrNameLst>
                                      </p:cBhvr>
                                      <p:tavLst>
                                        <p:tav tm="0">
                                          <p:val>
                                            <p:strVal val="#ppt_x"/>
                                          </p:val>
                                        </p:tav>
                                        <p:tav tm="100000">
                                          <p:val>
                                            <p:strVal val="#ppt_x"/>
                                          </p:val>
                                        </p:tav>
                                      </p:tavLst>
                                    </p:anim>
                                    <p:anim calcmode="lin" valueType="num">
                                      <p:cBhvr>
                                        <p:cTn id="9" dur="1000" fill="hold"/>
                                        <p:tgtEl>
                                          <p:spTgt spid="4">
                                            <p:graphicEl>
                                              <a:dgm id="{122B38A3-0442-4747-820C-1F37877E2B0E}"/>
                                            </p:graphic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4">
                                            <p:graphicEl>
                                              <a:dgm id="{A73181F6-69BB-4A47-8277-4671A45AC8C8}"/>
                                            </p:graphicEl>
                                          </p:spTgt>
                                        </p:tgtEl>
                                        <p:attrNameLst>
                                          <p:attrName>style.visibility</p:attrName>
                                        </p:attrNameLst>
                                      </p:cBhvr>
                                      <p:to>
                                        <p:strVal val="visible"/>
                                      </p:to>
                                    </p:set>
                                    <p:animEffect transition="in" filter="fade">
                                      <p:cBhvr>
                                        <p:cTn id="12" dur="1000"/>
                                        <p:tgtEl>
                                          <p:spTgt spid="4">
                                            <p:graphicEl>
                                              <a:dgm id="{A73181F6-69BB-4A47-8277-4671A45AC8C8}"/>
                                            </p:graphicEl>
                                          </p:spTgt>
                                        </p:tgtEl>
                                      </p:cBhvr>
                                    </p:animEffect>
                                    <p:anim calcmode="lin" valueType="num">
                                      <p:cBhvr>
                                        <p:cTn id="13" dur="1000" fill="hold"/>
                                        <p:tgtEl>
                                          <p:spTgt spid="4">
                                            <p:graphicEl>
                                              <a:dgm id="{A73181F6-69BB-4A47-8277-4671A45AC8C8}"/>
                                            </p:graphicEl>
                                          </p:spTgt>
                                        </p:tgtEl>
                                        <p:attrNameLst>
                                          <p:attrName>ppt_x</p:attrName>
                                        </p:attrNameLst>
                                      </p:cBhvr>
                                      <p:tavLst>
                                        <p:tav tm="0">
                                          <p:val>
                                            <p:strVal val="#ppt_x"/>
                                          </p:val>
                                        </p:tav>
                                        <p:tav tm="100000">
                                          <p:val>
                                            <p:strVal val="#ppt_x"/>
                                          </p:val>
                                        </p:tav>
                                      </p:tavLst>
                                    </p:anim>
                                    <p:anim calcmode="lin" valueType="num">
                                      <p:cBhvr>
                                        <p:cTn id="14" dur="1000" fill="hold"/>
                                        <p:tgtEl>
                                          <p:spTgt spid="4">
                                            <p:graphicEl>
                                              <a:dgm id="{A73181F6-69BB-4A47-8277-4671A45AC8C8}"/>
                                            </p:graphic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4">
                                            <p:graphicEl>
                                              <a:dgm id="{954381E7-0584-46DD-8108-E9BF4F2B5005}"/>
                                            </p:graphicEl>
                                          </p:spTgt>
                                        </p:tgtEl>
                                        <p:attrNameLst>
                                          <p:attrName>style.visibility</p:attrName>
                                        </p:attrNameLst>
                                      </p:cBhvr>
                                      <p:to>
                                        <p:strVal val="visible"/>
                                      </p:to>
                                    </p:set>
                                    <p:animEffect transition="in" filter="fade">
                                      <p:cBhvr>
                                        <p:cTn id="17" dur="1000"/>
                                        <p:tgtEl>
                                          <p:spTgt spid="4">
                                            <p:graphicEl>
                                              <a:dgm id="{954381E7-0584-46DD-8108-E9BF4F2B5005}"/>
                                            </p:graphicEl>
                                          </p:spTgt>
                                        </p:tgtEl>
                                      </p:cBhvr>
                                    </p:animEffect>
                                    <p:anim calcmode="lin" valueType="num">
                                      <p:cBhvr>
                                        <p:cTn id="18" dur="1000" fill="hold"/>
                                        <p:tgtEl>
                                          <p:spTgt spid="4">
                                            <p:graphicEl>
                                              <a:dgm id="{954381E7-0584-46DD-8108-E9BF4F2B5005}"/>
                                            </p:graphicEl>
                                          </p:spTgt>
                                        </p:tgtEl>
                                        <p:attrNameLst>
                                          <p:attrName>ppt_x</p:attrName>
                                        </p:attrNameLst>
                                      </p:cBhvr>
                                      <p:tavLst>
                                        <p:tav tm="0">
                                          <p:val>
                                            <p:strVal val="#ppt_x"/>
                                          </p:val>
                                        </p:tav>
                                        <p:tav tm="100000">
                                          <p:val>
                                            <p:strVal val="#ppt_x"/>
                                          </p:val>
                                        </p:tav>
                                      </p:tavLst>
                                    </p:anim>
                                    <p:anim calcmode="lin" valueType="num">
                                      <p:cBhvr>
                                        <p:cTn id="19" dur="1000" fill="hold"/>
                                        <p:tgtEl>
                                          <p:spTgt spid="4">
                                            <p:graphicEl>
                                              <a:dgm id="{954381E7-0584-46DD-8108-E9BF4F2B5005}"/>
                                            </p:graphic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grpId="0" nodeType="clickEffect">
                                  <p:stCondLst>
                                    <p:cond delay="0"/>
                                  </p:stCondLst>
                                  <p:childTnLst>
                                    <p:set>
                                      <p:cBhvr>
                                        <p:cTn id="23" dur="1" fill="hold">
                                          <p:stCondLst>
                                            <p:cond delay="0"/>
                                          </p:stCondLst>
                                        </p:cTn>
                                        <p:tgtEl>
                                          <p:spTgt spid="4">
                                            <p:graphicEl>
                                              <a:dgm id="{5A1B764B-0DC5-47CD-BDEA-9E67799496EC}"/>
                                            </p:graphicEl>
                                          </p:spTgt>
                                        </p:tgtEl>
                                        <p:attrNameLst>
                                          <p:attrName>style.visibility</p:attrName>
                                        </p:attrNameLst>
                                      </p:cBhvr>
                                      <p:to>
                                        <p:strVal val="visible"/>
                                      </p:to>
                                    </p:set>
                                    <p:animEffect transition="in" filter="fade">
                                      <p:cBhvr>
                                        <p:cTn id="24" dur="1000"/>
                                        <p:tgtEl>
                                          <p:spTgt spid="4">
                                            <p:graphicEl>
                                              <a:dgm id="{5A1B764B-0DC5-47CD-BDEA-9E67799496EC}"/>
                                            </p:graphicEl>
                                          </p:spTgt>
                                        </p:tgtEl>
                                      </p:cBhvr>
                                    </p:animEffect>
                                    <p:anim calcmode="lin" valueType="num">
                                      <p:cBhvr>
                                        <p:cTn id="25" dur="1000" fill="hold"/>
                                        <p:tgtEl>
                                          <p:spTgt spid="4">
                                            <p:graphicEl>
                                              <a:dgm id="{5A1B764B-0DC5-47CD-BDEA-9E67799496EC}"/>
                                            </p:graphicEl>
                                          </p:spTgt>
                                        </p:tgtEl>
                                        <p:attrNameLst>
                                          <p:attrName>ppt_x</p:attrName>
                                        </p:attrNameLst>
                                      </p:cBhvr>
                                      <p:tavLst>
                                        <p:tav tm="0">
                                          <p:val>
                                            <p:strVal val="#ppt_x"/>
                                          </p:val>
                                        </p:tav>
                                        <p:tav tm="100000">
                                          <p:val>
                                            <p:strVal val="#ppt_x"/>
                                          </p:val>
                                        </p:tav>
                                      </p:tavLst>
                                    </p:anim>
                                    <p:anim calcmode="lin" valueType="num">
                                      <p:cBhvr>
                                        <p:cTn id="26" dur="1000" fill="hold"/>
                                        <p:tgtEl>
                                          <p:spTgt spid="4">
                                            <p:graphicEl>
                                              <a:dgm id="{5A1B764B-0DC5-47CD-BDEA-9E67799496EC}"/>
                                            </p:graphic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grpId="0" nodeType="clickEffect">
                                  <p:stCondLst>
                                    <p:cond delay="0"/>
                                  </p:stCondLst>
                                  <p:childTnLst>
                                    <p:set>
                                      <p:cBhvr>
                                        <p:cTn id="30" dur="1" fill="hold">
                                          <p:stCondLst>
                                            <p:cond delay="0"/>
                                          </p:stCondLst>
                                        </p:cTn>
                                        <p:tgtEl>
                                          <p:spTgt spid="4">
                                            <p:graphicEl>
                                              <a:dgm id="{E1220EDB-B75C-43A5-B862-97E4C09130A7}"/>
                                            </p:graphicEl>
                                          </p:spTgt>
                                        </p:tgtEl>
                                        <p:attrNameLst>
                                          <p:attrName>style.visibility</p:attrName>
                                        </p:attrNameLst>
                                      </p:cBhvr>
                                      <p:to>
                                        <p:strVal val="visible"/>
                                      </p:to>
                                    </p:set>
                                    <p:animEffect transition="in" filter="fade">
                                      <p:cBhvr>
                                        <p:cTn id="31" dur="1000"/>
                                        <p:tgtEl>
                                          <p:spTgt spid="4">
                                            <p:graphicEl>
                                              <a:dgm id="{E1220EDB-B75C-43A5-B862-97E4C09130A7}"/>
                                            </p:graphicEl>
                                          </p:spTgt>
                                        </p:tgtEl>
                                      </p:cBhvr>
                                    </p:animEffect>
                                    <p:anim calcmode="lin" valueType="num">
                                      <p:cBhvr>
                                        <p:cTn id="32" dur="1000" fill="hold"/>
                                        <p:tgtEl>
                                          <p:spTgt spid="4">
                                            <p:graphicEl>
                                              <a:dgm id="{E1220EDB-B75C-43A5-B862-97E4C09130A7}"/>
                                            </p:graphicEl>
                                          </p:spTgt>
                                        </p:tgtEl>
                                        <p:attrNameLst>
                                          <p:attrName>ppt_x</p:attrName>
                                        </p:attrNameLst>
                                      </p:cBhvr>
                                      <p:tavLst>
                                        <p:tav tm="0">
                                          <p:val>
                                            <p:strVal val="#ppt_x"/>
                                          </p:val>
                                        </p:tav>
                                        <p:tav tm="100000">
                                          <p:val>
                                            <p:strVal val="#ppt_x"/>
                                          </p:val>
                                        </p:tav>
                                      </p:tavLst>
                                    </p:anim>
                                    <p:anim calcmode="lin" valueType="num">
                                      <p:cBhvr>
                                        <p:cTn id="33" dur="1000" fill="hold"/>
                                        <p:tgtEl>
                                          <p:spTgt spid="4">
                                            <p:graphicEl>
                                              <a:dgm id="{E1220EDB-B75C-43A5-B862-97E4C09130A7}"/>
                                            </p:graphicEl>
                                          </p:spTgt>
                                        </p:tgtEl>
                                        <p:attrNameLst>
                                          <p:attrName>ppt_y</p:attrName>
                                        </p:attrNameLst>
                                      </p:cBhvr>
                                      <p:tavLst>
                                        <p:tav tm="0">
                                          <p:val>
                                            <p:strVal val="#ppt_y+.1"/>
                                          </p:val>
                                        </p:tav>
                                        <p:tav tm="100000">
                                          <p:val>
                                            <p:strVal val="#ppt_y"/>
                                          </p:val>
                                        </p:tav>
                                      </p:tavLst>
                                    </p:anim>
                                  </p:childTnLst>
                                </p:cTn>
                              </p:par>
                              <p:par>
                                <p:cTn id="34" presetID="42" presetClass="entr" presetSubtype="0" fill="hold" grpId="0" nodeType="withEffect">
                                  <p:stCondLst>
                                    <p:cond delay="0"/>
                                  </p:stCondLst>
                                  <p:childTnLst>
                                    <p:set>
                                      <p:cBhvr>
                                        <p:cTn id="35" dur="1" fill="hold">
                                          <p:stCondLst>
                                            <p:cond delay="0"/>
                                          </p:stCondLst>
                                        </p:cTn>
                                        <p:tgtEl>
                                          <p:spTgt spid="4">
                                            <p:graphicEl>
                                              <a:dgm id="{DBA410EB-5F61-4F46-92D9-C5B0AA59EE15}"/>
                                            </p:graphicEl>
                                          </p:spTgt>
                                        </p:tgtEl>
                                        <p:attrNameLst>
                                          <p:attrName>style.visibility</p:attrName>
                                        </p:attrNameLst>
                                      </p:cBhvr>
                                      <p:to>
                                        <p:strVal val="visible"/>
                                      </p:to>
                                    </p:set>
                                    <p:animEffect transition="in" filter="fade">
                                      <p:cBhvr>
                                        <p:cTn id="36" dur="1000"/>
                                        <p:tgtEl>
                                          <p:spTgt spid="4">
                                            <p:graphicEl>
                                              <a:dgm id="{DBA410EB-5F61-4F46-92D9-C5B0AA59EE15}"/>
                                            </p:graphicEl>
                                          </p:spTgt>
                                        </p:tgtEl>
                                      </p:cBhvr>
                                    </p:animEffect>
                                    <p:anim calcmode="lin" valueType="num">
                                      <p:cBhvr>
                                        <p:cTn id="37" dur="1000" fill="hold"/>
                                        <p:tgtEl>
                                          <p:spTgt spid="4">
                                            <p:graphicEl>
                                              <a:dgm id="{DBA410EB-5F61-4F46-92D9-C5B0AA59EE15}"/>
                                            </p:graphicEl>
                                          </p:spTgt>
                                        </p:tgtEl>
                                        <p:attrNameLst>
                                          <p:attrName>ppt_x</p:attrName>
                                        </p:attrNameLst>
                                      </p:cBhvr>
                                      <p:tavLst>
                                        <p:tav tm="0">
                                          <p:val>
                                            <p:strVal val="#ppt_x"/>
                                          </p:val>
                                        </p:tav>
                                        <p:tav tm="100000">
                                          <p:val>
                                            <p:strVal val="#ppt_x"/>
                                          </p:val>
                                        </p:tav>
                                      </p:tavLst>
                                    </p:anim>
                                    <p:anim calcmode="lin" valueType="num">
                                      <p:cBhvr>
                                        <p:cTn id="38" dur="1000" fill="hold"/>
                                        <p:tgtEl>
                                          <p:spTgt spid="4">
                                            <p:graphicEl>
                                              <a:dgm id="{DBA410EB-5F61-4F46-92D9-C5B0AA59EE15}"/>
                                            </p:graphicEl>
                                          </p:spTgt>
                                        </p:tgtEl>
                                        <p:attrNameLst>
                                          <p:attrName>ppt_y</p:attrName>
                                        </p:attrNameLst>
                                      </p:cBhvr>
                                      <p:tavLst>
                                        <p:tav tm="0">
                                          <p:val>
                                            <p:strVal val="#ppt_y+.1"/>
                                          </p:val>
                                        </p:tav>
                                        <p:tav tm="100000">
                                          <p:val>
                                            <p:strVal val="#ppt_y"/>
                                          </p:val>
                                        </p:tav>
                                      </p:tavLst>
                                    </p:anim>
                                  </p:childTnLst>
                                </p:cTn>
                              </p:par>
                              <p:par>
                                <p:cTn id="39" presetID="42" presetClass="entr" presetSubtype="0" fill="hold" grpId="0" nodeType="withEffect">
                                  <p:stCondLst>
                                    <p:cond delay="0"/>
                                  </p:stCondLst>
                                  <p:childTnLst>
                                    <p:set>
                                      <p:cBhvr>
                                        <p:cTn id="40" dur="1" fill="hold">
                                          <p:stCondLst>
                                            <p:cond delay="0"/>
                                          </p:stCondLst>
                                        </p:cTn>
                                        <p:tgtEl>
                                          <p:spTgt spid="4">
                                            <p:graphicEl>
                                              <a:dgm id="{30804A27-188E-4A17-8FFE-97BCCA0597B8}"/>
                                            </p:graphicEl>
                                          </p:spTgt>
                                        </p:tgtEl>
                                        <p:attrNameLst>
                                          <p:attrName>style.visibility</p:attrName>
                                        </p:attrNameLst>
                                      </p:cBhvr>
                                      <p:to>
                                        <p:strVal val="visible"/>
                                      </p:to>
                                    </p:set>
                                    <p:animEffect transition="in" filter="fade">
                                      <p:cBhvr>
                                        <p:cTn id="41" dur="1000"/>
                                        <p:tgtEl>
                                          <p:spTgt spid="4">
                                            <p:graphicEl>
                                              <a:dgm id="{30804A27-188E-4A17-8FFE-97BCCA0597B8}"/>
                                            </p:graphicEl>
                                          </p:spTgt>
                                        </p:tgtEl>
                                      </p:cBhvr>
                                    </p:animEffect>
                                    <p:anim calcmode="lin" valueType="num">
                                      <p:cBhvr>
                                        <p:cTn id="42" dur="1000" fill="hold"/>
                                        <p:tgtEl>
                                          <p:spTgt spid="4">
                                            <p:graphicEl>
                                              <a:dgm id="{30804A27-188E-4A17-8FFE-97BCCA0597B8}"/>
                                            </p:graphicEl>
                                          </p:spTgt>
                                        </p:tgtEl>
                                        <p:attrNameLst>
                                          <p:attrName>ppt_x</p:attrName>
                                        </p:attrNameLst>
                                      </p:cBhvr>
                                      <p:tavLst>
                                        <p:tav tm="0">
                                          <p:val>
                                            <p:strVal val="#ppt_x"/>
                                          </p:val>
                                        </p:tav>
                                        <p:tav tm="100000">
                                          <p:val>
                                            <p:strVal val="#ppt_x"/>
                                          </p:val>
                                        </p:tav>
                                      </p:tavLst>
                                    </p:anim>
                                    <p:anim calcmode="lin" valueType="num">
                                      <p:cBhvr>
                                        <p:cTn id="43" dur="1000" fill="hold"/>
                                        <p:tgtEl>
                                          <p:spTgt spid="4">
                                            <p:graphicEl>
                                              <a:dgm id="{30804A27-188E-4A17-8FFE-97BCCA0597B8}"/>
                                            </p:graphic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4">
                                            <p:graphicEl>
                                              <a:dgm id="{DF65791B-462E-4589-B98D-F60587330CA8}"/>
                                            </p:graphicEl>
                                          </p:spTgt>
                                        </p:tgtEl>
                                        <p:attrNameLst>
                                          <p:attrName>style.visibility</p:attrName>
                                        </p:attrNameLst>
                                      </p:cBhvr>
                                      <p:to>
                                        <p:strVal val="visible"/>
                                      </p:to>
                                    </p:set>
                                    <p:animEffect transition="in" filter="fade">
                                      <p:cBhvr>
                                        <p:cTn id="48" dur="1000"/>
                                        <p:tgtEl>
                                          <p:spTgt spid="4">
                                            <p:graphicEl>
                                              <a:dgm id="{DF65791B-462E-4589-B98D-F60587330CA8}"/>
                                            </p:graphicEl>
                                          </p:spTgt>
                                        </p:tgtEl>
                                      </p:cBhvr>
                                    </p:animEffect>
                                    <p:anim calcmode="lin" valueType="num">
                                      <p:cBhvr>
                                        <p:cTn id="49" dur="1000" fill="hold"/>
                                        <p:tgtEl>
                                          <p:spTgt spid="4">
                                            <p:graphicEl>
                                              <a:dgm id="{DF65791B-462E-4589-B98D-F60587330CA8}"/>
                                            </p:graphicEl>
                                          </p:spTgt>
                                        </p:tgtEl>
                                        <p:attrNameLst>
                                          <p:attrName>ppt_x</p:attrName>
                                        </p:attrNameLst>
                                      </p:cBhvr>
                                      <p:tavLst>
                                        <p:tav tm="0">
                                          <p:val>
                                            <p:strVal val="#ppt_x"/>
                                          </p:val>
                                        </p:tav>
                                        <p:tav tm="100000">
                                          <p:val>
                                            <p:strVal val="#ppt_x"/>
                                          </p:val>
                                        </p:tav>
                                      </p:tavLst>
                                    </p:anim>
                                    <p:anim calcmode="lin" valueType="num">
                                      <p:cBhvr>
                                        <p:cTn id="50" dur="1000" fill="hold"/>
                                        <p:tgtEl>
                                          <p:spTgt spid="4">
                                            <p:graphicEl>
                                              <a:dgm id="{DF65791B-462E-4589-B98D-F60587330CA8}"/>
                                            </p:graphic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4">
                                            <p:graphicEl>
                                              <a:dgm id="{C45E7B63-1C71-483E-A3A8-705CE86D4D8E}"/>
                                            </p:graphicEl>
                                          </p:spTgt>
                                        </p:tgtEl>
                                        <p:attrNameLst>
                                          <p:attrName>style.visibility</p:attrName>
                                        </p:attrNameLst>
                                      </p:cBhvr>
                                      <p:to>
                                        <p:strVal val="visible"/>
                                      </p:to>
                                    </p:set>
                                    <p:animEffect transition="in" filter="fade">
                                      <p:cBhvr>
                                        <p:cTn id="55" dur="1000"/>
                                        <p:tgtEl>
                                          <p:spTgt spid="4">
                                            <p:graphicEl>
                                              <a:dgm id="{C45E7B63-1C71-483E-A3A8-705CE86D4D8E}"/>
                                            </p:graphicEl>
                                          </p:spTgt>
                                        </p:tgtEl>
                                      </p:cBhvr>
                                    </p:animEffect>
                                    <p:anim calcmode="lin" valueType="num">
                                      <p:cBhvr>
                                        <p:cTn id="56" dur="1000" fill="hold"/>
                                        <p:tgtEl>
                                          <p:spTgt spid="4">
                                            <p:graphicEl>
                                              <a:dgm id="{C45E7B63-1C71-483E-A3A8-705CE86D4D8E}"/>
                                            </p:graphicEl>
                                          </p:spTgt>
                                        </p:tgtEl>
                                        <p:attrNameLst>
                                          <p:attrName>ppt_x</p:attrName>
                                        </p:attrNameLst>
                                      </p:cBhvr>
                                      <p:tavLst>
                                        <p:tav tm="0">
                                          <p:val>
                                            <p:strVal val="#ppt_x"/>
                                          </p:val>
                                        </p:tav>
                                        <p:tav tm="100000">
                                          <p:val>
                                            <p:strVal val="#ppt_x"/>
                                          </p:val>
                                        </p:tav>
                                      </p:tavLst>
                                    </p:anim>
                                    <p:anim calcmode="lin" valueType="num">
                                      <p:cBhvr>
                                        <p:cTn id="57" dur="1000" fill="hold"/>
                                        <p:tgtEl>
                                          <p:spTgt spid="4">
                                            <p:graphicEl>
                                              <a:dgm id="{C45E7B63-1C71-483E-A3A8-705CE86D4D8E}"/>
                                            </p:graphicEl>
                                          </p:spTgt>
                                        </p:tgtEl>
                                        <p:attrNameLst>
                                          <p:attrName>ppt_y</p:attrName>
                                        </p:attrNameLst>
                                      </p:cBhvr>
                                      <p:tavLst>
                                        <p:tav tm="0">
                                          <p:val>
                                            <p:strVal val="#ppt_y+.1"/>
                                          </p:val>
                                        </p:tav>
                                        <p:tav tm="100000">
                                          <p:val>
                                            <p:strVal val="#ppt_y"/>
                                          </p:val>
                                        </p:tav>
                                      </p:tavLst>
                                    </p:anim>
                                  </p:childTnLst>
                                </p:cTn>
                              </p:par>
                              <p:par>
                                <p:cTn id="58" presetID="42" presetClass="entr" presetSubtype="0" fill="hold" grpId="0" nodeType="withEffect">
                                  <p:stCondLst>
                                    <p:cond delay="0"/>
                                  </p:stCondLst>
                                  <p:childTnLst>
                                    <p:set>
                                      <p:cBhvr>
                                        <p:cTn id="59" dur="1" fill="hold">
                                          <p:stCondLst>
                                            <p:cond delay="0"/>
                                          </p:stCondLst>
                                        </p:cTn>
                                        <p:tgtEl>
                                          <p:spTgt spid="4">
                                            <p:graphicEl>
                                              <a:dgm id="{440E9361-37D2-4157-AF38-7B49AD23708B}"/>
                                            </p:graphicEl>
                                          </p:spTgt>
                                        </p:tgtEl>
                                        <p:attrNameLst>
                                          <p:attrName>style.visibility</p:attrName>
                                        </p:attrNameLst>
                                      </p:cBhvr>
                                      <p:to>
                                        <p:strVal val="visible"/>
                                      </p:to>
                                    </p:set>
                                    <p:animEffect transition="in" filter="fade">
                                      <p:cBhvr>
                                        <p:cTn id="60" dur="1000"/>
                                        <p:tgtEl>
                                          <p:spTgt spid="4">
                                            <p:graphicEl>
                                              <a:dgm id="{440E9361-37D2-4157-AF38-7B49AD23708B}"/>
                                            </p:graphicEl>
                                          </p:spTgt>
                                        </p:tgtEl>
                                      </p:cBhvr>
                                    </p:animEffect>
                                    <p:anim calcmode="lin" valueType="num">
                                      <p:cBhvr>
                                        <p:cTn id="61" dur="1000" fill="hold"/>
                                        <p:tgtEl>
                                          <p:spTgt spid="4">
                                            <p:graphicEl>
                                              <a:dgm id="{440E9361-37D2-4157-AF38-7B49AD23708B}"/>
                                            </p:graphicEl>
                                          </p:spTgt>
                                        </p:tgtEl>
                                        <p:attrNameLst>
                                          <p:attrName>ppt_x</p:attrName>
                                        </p:attrNameLst>
                                      </p:cBhvr>
                                      <p:tavLst>
                                        <p:tav tm="0">
                                          <p:val>
                                            <p:strVal val="#ppt_x"/>
                                          </p:val>
                                        </p:tav>
                                        <p:tav tm="100000">
                                          <p:val>
                                            <p:strVal val="#ppt_x"/>
                                          </p:val>
                                        </p:tav>
                                      </p:tavLst>
                                    </p:anim>
                                    <p:anim calcmode="lin" valueType="num">
                                      <p:cBhvr>
                                        <p:cTn id="62" dur="1000" fill="hold"/>
                                        <p:tgtEl>
                                          <p:spTgt spid="4">
                                            <p:graphicEl>
                                              <a:dgm id="{440E9361-37D2-4157-AF38-7B49AD23708B}"/>
                                            </p:graphicEl>
                                          </p:spTgt>
                                        </p:tgtEl>
                                        <p:attrNameLst>
                                          <p:attrName>ppt_y</p:attrName>
                                        </p:attrNameLst>
                                      </p:cBhvr>
                                      <p:tavLst>
                                        <p:tav tm="0">
                                          <p:val>
                                            <p:strVal val="#ppt_y+.1"/>
                                          </p:val>
                                        </p:tav>
                                        <p:tav tm="100000">
                                          <p:val>
                                            <p:strVal val="#ppt_y"/>
                                          </p:val>
                                        </p:tav>
                                      </p:tavLst>
                                    </p:anim>
                                  </p:childTnLst>
                                </p:cTn>
                              </p:par>
                              <p:par>
                                <p:cTn id="63" presetID="42" presetClass="entr" presetSubtype="0" fill="hold" grpId="0" nodeType="withEffect">
                                  <p:stCondLst>
                                    <p:cond delay="0"/>
                                  </p:stCondLst>
                                  <p:childTnLst>
                                    <p:set>
                                      <p:cBhvr>
                                        <p:cTn id="64" dur="1" fill="hold">
                                          <p:stCondLst>
                                            <p:cond delay="0"/>
                                          </p:stCondLst>
                                        </p:cTn>
                                        <p:tgtEl>
                                          <p:spTgt spid="4">
                                            <p:graphicEl>
                                              <a:dgm id="{566B79CB-1A41-4F5C-BF91-58D94BF93913}"/>
                                            </p:graphicEl>
                                          </p:spTgt>
                                        </p:tgtEl>
                                        <p:attrNameLst>
                                          <p:attrName>style.visibility</p:attrName>
                                        </p:attrNameLst>
                                      </p:cBhvr>
                                      <p:to>
                                        <p:strVal val="visible"/>
                                      </p:to>
                                    </p:set>
                                    <p:animEffect transition="in" filter="fade">
                                      <p:cBhvr>
                                        <p:cTn id="65" dur="1000"/>
                                        <p:tgtEl>
                                          <p:spTgt spid="4">
                                            <p:graphicEl>
                                              <a:dgm id="{566B79CB-1A41-4F5C-BF91-58D94BF93913}"/>
                                            </p:graphicEl>
                                          </p:spTgt>
                                        </p:tgtEl>
                                      </p:cBhvr>
                                    </p:animEffect>
                                    <p:anim calcmode="lin" valueType="num">
                                      <p:cBhvr>
                                        <p:cTn id="66" dur="1000" fill="hold"/>
                                        <p:tgtEl>
                                          <p:spTgt spid="4">
                                            <p:graphicEl>
                                              <a:dgm id="{566B79CB-1A41-4F5C-BF91-58D94BF93913}"/>
                                            </p:graphicEl>
                                          </p:spTgt>
                                        </p:tgtEl>
                                        <p:attrNameLst>
                                          <p:attrName>ppt_x</p:attrName>
                                        </p:attrNameLst>
                                      </p:cBhvr>
                                      <p:tavLst>
                                        <p:tav tm="0">
                                          <p:val>
                                            <p:strVal val="#ppt_x"/>
                                          </p:val>
                                        </p:tav>
                                        <p:tav tm="100000">
                                          <p:val>
                                            <p:strVal val="#ppt_x"/>
                                          </p:val>
                                        </p:tav>
                                      </p:tavLst>
                                    </p:anim>
                                    <p:anim calcmode="lin" valueType="num">
                                      <p:cBhvr>
                                        <p:cTn id="67" dur="1000" fill="hold"/>
                                        <p:tgtEl>
                                          <p:spTgt spid="4">
                                            <p:graphicEl>
                                              <a:dgm id="{566B79CB-1A41-4F5C-BF91-58D94BF93913}"/>
                                            </p:graphicEl>
                                          </p:spTgt>
                                        </p:tgtEl>
                                        <p:attrNameLst>
                                          <p:attrName>ppt_y</p:attrName>
                                        </p:attrNameLst>
                                      </p:cBhvr>
                                      <p:tavLst>
                                        <p:tav tm="0">
                                          <p:val>
                                            <p:strVal val="#ppt_y+.1"/>
                                          </p:val>
                                        </p:tav>
                                        <p:tav tm="100000">
                                          <p:val>
                                            <p:strVal val="#ppt_y"/>
                                          </p:val>
                                        </p:tav>
                                      </p:tavLst>
                                    </p:anim>
                                  </p:childTnLst>
                                </p:cTn>
                              </p:par>
                            </p:childTnLst>
                          </p:cTn>
                        </p:par>
                      </p:childTnLst>
                    </p:cTn>
                  </p:par>
                  <p:par>
                    <p:cTn id="68" fill="hold">
                      <p:stCondLst>
                        <p:cond delay="indefinite"/>
                      </p:stCondLst>
                      <p:childTnLst>
                        <p:par>
                          <p:cTn id="69" fill="hold">
                            <p:stCondLst>
                              <p:cond delay="0"/>
                            </p:stCondLst>
                            <p:childTnLst>
                              <p:par>
                                <p:cTn id="70" presetID="42" presetClass="entr" presetSubtype="0" fill="hold" grpId="0" nodeType="clickEffect">
                                  <p:stCondLst>
                                    <p:cond delay="0"/>
                                  </p:stCondLst>
                                  <p:childTnLst>
                                    <p:set>
                                      <p:cBhvr>
                                        <p:cTn id="71" dur="1" fill="hold">
                                          <p:stCondLst>
                                            <p:cond delay="0"/>
                                          </p:stCondLst>
                                        </p:cTn>
                                        <p:tgtEl>
                                          <p:spTgt spid="4">
                                            <p:graphicEl>
                                              <a:dgm id="{B4723E2A-4FF1-452A-BD25-8EC364F15A6F}"/>
                                            </p:graphicEl>
                                          </p:spTgt>
                                        </p:tgtEl>
                                        <p:attrNameLst>
                                          <p:attrName>style.visibility</p:attrName>
                                        </p:attrNameLst>
                                      </p:cBhvr>
                                      <p:to>
                                        <p:strVal val="visible"/>
                                      </p:to>
                                    </p:set>
                                    <p:animEffect transition="in" filter="fade">
                                      <p:cBhvr>
                                        <p:cTn id="72" dur="1000"/>
                                        <p:tgtEl>
                                          <p:spTgt spid="4">
                                            <p:graphicEl>
                                              <a:dgm id="{B4723E2A-4FF1-452A-BD25-8EC364F15A6F}"/>
                                            </p:graphicEl>
                                          </p:spTgt>
                                        </p:tgtEl>
                                      </p:cBhvr>
                                    </p:animEffect>
                                    <p:anim calcmode="lin" valueType="num">
                                      <p:cBhvr>
                                        <p:cTn id="73" dur="1000" fill="hold"/>
                                        <p:tgtEl>
                                          <p:spTgt spid="4">
                                            <p:graphicEl>
                                              <a:dgm id="{B4723E2A-4FF1-452A-BD25-8EC364F15A6F}"/>
                                            </p:graphicEl>
                                          </p:spTgt>
                                        </p:tgtEl>
                                        <p:attrNameLst>
                                          <p:attrName>ppt_x</p:attrName>
                                        </p:attrNameLst>
                                      </p:cBhvr>
                                      <p:tavLst>
                                        <p:tav tm="0">
                                          <p:val>
                                            <p:strVal val="#ppt_x"/>
                                          </p:val>
                                        </p:tav>
                                        <p:tav tm="100000">
                                          <p:val>
                                            <p:strVal val="#ppt_x"/>
                                          </p:val>
                                        </p:tav>
                                      </p:tavLst>
                                    </p:anim>
                                    <p:anim calcmode="lin" valueType="num">
                                      <p:cBhvr>
                                        <p:cTn id="74" dur="1000" fill="hold"/>
                                        <p:tgtEl>
                                          <p:spTgt spid="4">
                                            <p:graphicEl>
                                              <a:dgm id="{B4723E2A-4FF1-452A-BD25-8EC364F15A6F}"/>
                                            </p:graphic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grpId="0" nodeType="clickEffect">
                                  <p:stCondLst>
                                    <p:cond delay="0"/>
                                  </p:stCondLst>
                                  <p:childTnLst>
                                    <p:set>
                                      <p:cBhvr>
                                        <p:cTn id="78" dur="1" fill="hold">
                                          <p:stCondLst>
                                            <p:cond delay="0"/>
                                          </p:stCondLst>
                                        </p:cTn>
                                        <p:tgtEl>
                                          <p:spTgt spid="5"/>
                                        </p:tgtEl>
                                        <p:attrNameLst>
                                          <p:attrName>style.visibility</p:attrName>
                                        </p:attrNameLst>
                                      </p:cBhvr>
                                      <p:to>
                                        <p:strVal val="visible"/>
                                      </p:to>
                                    </p:set>
                                    <p:animEffect transition="in" filter="fade">
                                      <p:cBhvr>
                                        <p:cTn id="79" dur="1000"/>
                                        <p:tgtEl>
                                          <p:spTgt spid="5"/>
                                        </p:tgtEl>
                                      </p:cBhvr>
                                    </p:animEffect>
                                    <p:anim calcmode="lin" valueType="num">
                                      <p:cBhvr>
                                        <p:cTn id="80" dur="1000" fill="hold"/>
                                        <p:tgtEl>
                                          <p:spTgt spid="5"/>
                                        </p:tgtEl>
                                        <p:attrNameLst>
                                          <p:attrName>ppt_x</p:attrName>
                                        </p:attrNameLst>
                                      </p:cBhvr>
                                      <p:tavLst>
                                        <p:tav tm="0">
                                          <p:val>
                                            <p:strVal val="#ppt_x"/>
                                          </p:val>
                                        </p:tav>
                                        <p:tav tm="100000">
                                          <p:val>
                                            <p:strVal val="#ppt_x"/>
                                          </p:val>
                                        </p:tav>
                                      </p:tavLst>
                                    </p:anim>
                                    <p:anim calcmode="lin" valueType="num">
                                      <p:cBhvr>
                                        <p:cTn id="8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Sub>
          <a:bldDgm bld="one"/>
        </p:bldSub>
      </p:bldGraphic>
      <p:bldP spid="5" grpId="0"/>
    </p:bldLst>
  </p:timing>
</p:sld>
</file>

<file path=ppt/theme/theme1.xml><?xml version="1.0" encoding="utf-8"?>
<a:theme xmlns:a="http://schemas.openxmlformats.org/drawingml/2006/main" name="DividendVTI">
  <a:themeElements>
    <a:clrScheme name="Blue II">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EAC1C"/>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Office_41798953_TF33552983" id="{E9BF0B52-2F89-4E1E-B7CE-BCE7A121B426}" vid="{5B52913E-0AFA-412C-891F-3779D08C8844}"/>
    </a:ext>
  </a:extLst>
</a:theme>
</file>

<file path=ppt/theme/theme2.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yw pakietu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{7F87F56D-623C-4CE4-B3B6-1A152A247F4E}tf33552983_win32</Template>
  <TotalTime>97</TotalTime>
  <Words>655</Words>
  <Application>Microsoft Office PowerPoint</Application>
  <PresentationFormat>Panoramiczny</PresentationFormat>
  <Paragraphs>102</Paragraphs>
  <Slides>12</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12</vt:i4>
      </vt:variant>
    </vt:vector>
  </HeadingPairs>
  <TitlesOfParts>
    <vt:vector size="18" baseType="lpstr">
      <vt:lpstr>Calibri</vt:lpstr>
      <vt:lpstr>Cambria</vt:lpstr>
      <vt:lpstr>Franklin Gothic Book</vt:lpstr>
      <vt:lpstr>Franklin Gothic Demi</vt:lpstr>
      <vt:lpstr>Wingdings 2</vt:lpstr>
      <vt:lpstr>DividendVTI</vt:lpstr>
      <vt:lpstr>łowcy słów ROZDZIAŁ ii. EGIPTOLOGIA</vt:lpstr>
      <vt:lpstr>FORMY BEZOSOBOWE ZAKOŃCZONE NA –NO, –TO</vt:lpstr>
      <vt:lpstr>FORMY BEZOSOBOWE ZAKOŃCZONE NA –NO, –TO</vt:lpstr>
      <vt:lpstr>FORMY BEZOSOBOWE ZAKOŃCZONE NA –NO, –TO</vt:lpstr>
      <vt:lpstr>FORMY BEZOSOBOWE ZAKOŃCZONE NA –NO, –TO</vt:lpstr>
      <vt:lpstr>FORMY BEZOSOBOWE ZAKOŃCZONE NA –NO, –TO</vt:lpstr>
      <vt:lpstr>FORMY BEZOSOBOWE ZAKOŃCZONE NA –NO, –TO</vt:lpstr>
      <vt:lpstr>FORMY BEZOSOBOWE ZAKOŃCZONE NA –NO, –TO</vt:lpstr>
      <vt:lpstr>FORMY BEZOSOBOWE ZAKOŃCZONE NA –NO, –TO</vt:lpstr>
      <vt:lpstr>FORMY BEZOSOBOWE ZAKOŃCZONE NA –NO, –TO</vt:lpstr>
      <vt:lpstr>FORMY BEZOSOBOWE ZAKOŃCZONE NA –NO, –TO</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ROZDZIAŁ ii. EGIPTOLOGIA. </dc:title>
  <dc:creator>nasser hasna</dc:creator>
  <cp:lastModifiedBy>nasser hasna</cp:lastModifiedBy>
  <cp:revision>22</cp:revision>
  <dcterms:created xsi:type="dcterms:W3CDTF">2020-10-24T12:18:47Z</dcterms:created>
  <dcterms:modified xsi:type="dcterms:W3CDTF">2020-11-14T21:45:54Z</dcterms:modified>
</cp:coreProperties>
</file>