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499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2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467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9429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79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0887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09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61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4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9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64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91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3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5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90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98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95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291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51004A-A0F4-4FFF-B57E-B5AB685E25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  <a:b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  <a:t>EGIPTOLOGIA</a:t>
            </a:r>
            <a:b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5400" dirty="0">
                <a:latin typeface="Cambria" panose="02040503050406030204" pitchFamily="18" charset="0"/>
                <a:ea typeface="Cambria" panose="02040503050406030204" pitchFamily="18" charset="0"/>
              </a:rPr>
              <a:t>KOMUNIKACJA NAUKOWA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15B42D-7748-415B-BB52-47F4AACD0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latin typeface="Cambria" panose="02040503050406030204" pitchFamily="18" charset="0"/>
                <a:ea typeface="Cambria" panose="02040503050406030204" pitchFamily="18" charset="0"/>
              </a:rPr>
              <a:t>ĆWICZENIA</a:t>
            </a:r>
          </a:p>
        </p:txBody>
      </p:sp>
      <p:pic>
        <p:nvPicPr>
          <p:cNvPr id="4" name="Obraz 3" descr="Wolf, Ślad, Lew, Tygrys, Paw, Zwierząt, Żbik, Predator">
            <a:extLst>
              <a:ext uri="{FF2B5EF4-FFF2-40B4-BE49-F238E27FC236}">
                <a16:creationId xmlns:a16="http://schemas.microsoft.com/office/drawing/2014/main" id="{0E2CB113-DDD5-4BF6-9750-63471E2558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4168039" y="3984516"/>
            <a:ext cx="146021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9846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99721ADF-78B7-43CC-BE90-E762EB314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410" y="350875"/>
            <a:ext cx="10524488" cy="734238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OFICJALNE BLISKOZNACZNIKI ZNANYCH SŁÓW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F62D178-C256-4C8D-8D54-355FAFD17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180214"/>
            <a:ext cx="8534400" cy="481418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Jakie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jest prawdopodobieństwo,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nasza cywilizacja za 100 lat nie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 </a:t>
            </a:r>
            <a:r>
              <a:rPr lang="pl-PL" sz="2800" b="1" u="sng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szansa,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będziesz zarabiać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milion złotych rocznie?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możliwość,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będziesz mieć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liczną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rodzinę?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ryzyko,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nie będziesz </a:t>
            </a:r>
            <a:r>
              <a:rPr lang="pl-PL" sz="2800" b="1" u="sng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posiadać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wyższego wykształcenia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przypuszczenie,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będziesz mieć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liczną grupę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przyjaciół?</a:t>
            </a:r>
          </a:p>
          <a:p>
            <a:pPr marL="342900" indent="-342900">
              <a:buAutoNum type="arabi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Czy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istnieje niebezpieczeństwo, że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 10 lat </a:t>
            </a:r>
            <a:r>
              <a:rPr lang="pl-PL" sz="2800" u="sng" dirty="0">
                <a:latin typeface="Cambria" panose="02040503050406030204" pitchFamily="18" charset="0"/>
                <a:ea typeface="Cambria" panose="02040503050406030204" pitchFamily="18" charset="0"/>
              </a:rPr>
              <a:t>będziesz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biedny / biedna jak mysz? </a:t>
            </a:r>
          </a:p>
          <a:p>
            <a:pPr marL="342900" indent="-342900">
              <a:buAutoNum type="arabicPeriod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728522AA-4FF2-4485-82CF-C62914EB4512}"/>
              </a:ext>
            </a:extLst>
          </p:cNvPr>
          <p:cNvSpPr>
            <a:spLocks noGrp="1"/>
          </p:cNvSpPr>
          <p:nvPr/>
        </p:nvSpPr>
        <p:spPr>
          <a:xfrm>
            <a:off x="937410" y="619516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9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013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F62D178-C256-4C8D-8D54-355FAFD17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180214"/>
            <a:ext cx="8534400" cy="481418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O czym chciał(a)byś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posiadać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szeroką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wiedzę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O historii.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O polityce.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O sporcie.</a:t>
            </a:r>
          </a:p>
          <a:p>
            <a:pPr marL="342900" indent="-342900">
              <a:buAutoNum type="arabicPeriod" startAt="7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Jaką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umiejętność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chciał(a)byś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posiadać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Umiejętność teleportacji.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Umiejętność czytania w myślach.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Umiejętność bycia niewidzialnym. </a:t>
            </a:r>
          </a:p>
          <a:p>
            <a:pPr marL="342900" indent="-342900">
              <a:buAutoNum type="arabicPeriod" startAt="7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 startAt="7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 startAt="7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ymbol zastępczy stopki 4">
            <a:extLst>
              <a:ext uri="{FF2B5EF4-FFF2-40B4-BE49-F238E27FC236}">
                <a16:creationId xmlns:a16="http://schemas.microsoft.com/office/drawing/2014/main" id="{1E49035E-9360-47C9-86EB-5577865BF07A}"/>
              </a:ext>
            </a:extLst>
          </p:cNvPr>
          <p:cNvSpPr>
            <a:spLocks noGrp="1"/>
          </p:cNvSpPr>
          <p:nvPr/>
        </p:nvSpPr>
        <p:spPr>
          <a:xfrm>
            <a:off x="937410" y="619516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9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ytuł 3">
            <a:extLst>
              <a:ext uri="{FF2B5EF4-FFF2-40B4-BE49-F238E27FC236}">
                <a16:creationId xmlns:a16="http://schemas.microsoft.com/office/drawing/2014/main" id="{205FC98C-DB68-0AE3-CF80-5A6C28047EA0}"/>
              </a:ext>
            </a:extLst>
          </p:cNvPr>
          <p:cNvSpPr txBox="1">
            <a:spLocks/>
          </p:cNvSpPr>
          <p:nvPr/>
        </p:nvSpPr>
        <p:spPr>
          <a:xfrm>
            <a:off x="937410" y="350875"/>
            <a:ext cx="10524488" cy="73423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l-PL">
                <a:latin typeface="Cambria" panose="02040503050406030204" pitchFamily="18" charset="0"/>
                <a:ea typeface="Cambria" panose="02040503050406030204" pitchFamily="18" charset="0"/>
              </a:rPr>
              <a:t>OFICJALNE BLISKOZNACZNIKI ZNANYCH SŁÓW</a:t>
            </a: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339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F62D178-C256-4C8D-8D54-355FAFD17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180214"/>
            <a:ext cx="9395452" cy="481418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Kto miał lub ma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 Ciebie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istotny wpływ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Rodzina.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Przyjaciele.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Nauczyciele.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Co jest </a:t>
            </a:r>
            <a:r>
              <a:rPr lang="pl-PL" sz="2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najistotniejszym elementem </a:t>
            </a: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systemu edukacji?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Zaangażowani, pełni pasji ludzie.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Bogata infrastruktura edukacyjna.</a:t>
            </a:r>
          </a:p>
          <a:p>
            <a:pPr marL="971550" lvl="1" indent="-514350">
              <a:buFont typeface="+mj-lt"/>
              <a:buAutoNum type="alphaLcPeriod"/>
            </a:pPr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Kreatywne materiały edukacyjne. </a:t>
            </a:r>
          </a:p>
          <a:p>
            <a:pPr marL="342900" indent="-342900">
              <a:buAutoNum type="arabicPeriod" startAt="8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 startAt="8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eriod" startAt="8"/>
            </a:pP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Symbol zastępczy stopki 4">
            <a:extLst>
              <a:ext uri="{FF2B5EF4-FFF2-40B4-BE49-F238E27FC236}">
                <a16:creationId xmlns:a16="http://schemas.microsoft.com/office/drawing/2014/main" id="{0A6666E3-C938-4AD3-AFDC-712258376FEE}"/>
              </a:ext>
            </a:extLst>
          </p:cNvPr>
          <p:cNvSpPr>
            <a:spLocks noGrp="1"/>
          </p:cNvSpPr>
          <p:nvPr/>
        </p:nvSpPr>
        <p:spPr>
          <a:xfrm>
            <a:off x="937410" y="6195165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914400" rtl="0" eaLnBrk="1" latinLnBrk="0" hangingPunct="1">
              <a:defRPr sz="90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ytuł 3">
            <a:extLst>
              <a:ext uri="{FF2B5EF4-FFF2-40B4-BE49-F238E27FC236}">
                <a16:creationId xmlns:a16="http://schemas.microsoft.com/office/drawing/2014/main" id="{687B4A89-C69C-5B2D-B259-00A4A5CFB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410" y="350875"/>
            <a:ext cx="10524488" cy="734238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OFICJALNE BLISKOZNACZNIKI ZNANYCH SŁÓW</a:t>
            </a:r>
          </a:p>
        </p:txBody>
      </p:sp>
    </p:spTree>
    <p:extLst>
      <p:ext uri="{BB962C8B-B14F-4D97-AF65-F5344CB8AC3E}">
        <p14:creationId xmlns:p14="http://schemas.microsoft.com/office/powerpoint/2010/main" val="319510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2">
            <a:extLst>
              <a:ext uri="{FF2B5EF4-FFF2-40B4-BE49-F238E27FC236}">
                <a16:creationId xmlns:a16="http://schemas.microsoft.com/office/drawing/2014/main" id="{5AFFE069-22AB-48A6-BE3B-D50DD26F65CB}"/>
              </a:ext>
            </a:extLst>
          </p:cNvPr>
          <p:cNvSpPr txBox="1"/>
          <p:nvPr/>
        </p:nvSpPr>
        <p:spPr>
          <a:xfrm>
            <a:off x="2821172" y="2305616"/>
            <a:ext cx="6549656" cy="224676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Podręcznik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Rozdział II: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Egiptologia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 na stronie podręcznika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</a:p>
        </p:txBody>
      </p:sp>
      <p:pic>
        <p:nvPicPr>
          <p:cNvPr id="2" name="Obraz 1" descr="Wolf, Ślad, Lew, Tygrys, Paw, Zwierząt, Żbik, Predator">
            <a:extLst>
              <a:ext uri="{FF2B5EF4-FFF2-40B4-BE49-F238E27FC236}">
                <a16:creationId xmlns:a16="http://schemas.microsoft.com/office/drawing/2014/main" id="{1790129A-25E8-4679-A440-6DEDE4878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8219044" y="1475232"/>
            <a:ext cx="146021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4823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</TotalTime>
  <Words>273</Words>
  <Application>Microsoft Office PowerPoint</Application>
  <PresentationFormat>Panoramiczny</PresentationFormat>
  <Paragraphs>38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Cambria</vt:lpstr>
      <vt:lpstr>Century Gothic</vt:lpstr>
      <vt:lpstr>Wingdings 3</vt:lpstr>
      <vt:lpstr>Wycinek</vt:lpstr>
      <vt:lpstr>ŁOWCY SŁÓW EGIPTOLOGIA KOMUNIKACJA NAUKOWA</vt:lpstr>
      <vt:lpstr>OFICJALNE BLISKOZNACZNIKI ZNANYCH SŁÓW</vt:lpstr>
      <vt:lpstr>Prezentacja programu PowerPoint</vt:lpstr>
      <vt:lpstr>OFICJALNE BLISKOZNACZNIKI ZNANYCH SŁÓW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ŁOWCY SŁÓW EGIPTOLOGIA KOMUNIKACJA NAUKOWA</dc:title>
  <dc:creator>nasser hasna</dc:creator>
  <cp:lastModifiedBy>nasser hasna</cp:lastModifiedBy>
  <cp:revision>18</cp:revision>
  <dcterms:created xsi:type="dcterms:W3CDTF">2020-10-26T16:02:46Z</dcterms:created>
  <dcterms:modified xsi:type="dcterms:W3CDTF">2023-10-25T15:48:59Z</dcterms:modified>
</cp:coreProperties>
</file>