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49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42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7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887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09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61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9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4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1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5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0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8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91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51004A-A0F4-4FFF-B57E-B5AB685E25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  <a:b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EGIPTOLOGIA</a:t>
            </a:r>
            <a:b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KOMUNIKACJA NAUKOWA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15B42D-7748-415B-BB52-47F4AACD0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ĆWICZENIA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0E2CB113-DDD5-4BF6-9750-63471E255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4168039" y="3984516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846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9721ADF-78B7-43CC-BE90-E762EB31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50875"/>
            <a:ext cx="8534401" cy="734238"/>
          </a:xfrm>
        </p:spPr>
        <p:txBody>
          <a:bodyPr>
            <a:noAutofit/>
          </a:bodyPr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OFICJALNE SYNONIMY ZNANYCH SŁÓW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8534400" cy="481418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Jakie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jest prawdopodobieństwo,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nasza cywilizacja za 100 lat nie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 </a:t>
            </a:r>
            <a:r>
              <a:rPr lang="pl-PL" sz="2800" b="1" u="sng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szansa,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zarabiać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milion złotych rocznie?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możliwość,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mieć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liczną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rodzinę?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ryzyko,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nie będziesz </a:t>
            </a:r>
            <a:r>
              <a:rPr lang="pl-PL" sz="2800" b="1" u="sng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wyższego wykształcenia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przypuszczenie,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mieć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liczną grupę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przyjaciół?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niebezpieczeństwo,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biedny / biedna jak mysz? </a:t>
            </a:r>
          </a:p>
          <a:p>
            <a:pPr marL="342900" indent="-342900">
              <a:buAutoNum type="arabicPeriod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28522AA-4FF2-4485-82CF-C62914EB4512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13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9721ADF-78B7-43CC-BE90-E762EB31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50875"/>
            <a:ext cx="8534401" cy="734238"/>
          </a:xfrm>
        </p:spPr>
        <p:txBody>
          <a:bodyPr>
            <a:noAutofit/>
          </a:bodyPr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OFICJALNE SYNONIMY ZNANYCH SŁÓW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8534400" cy="48141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czym chciał(a)byś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szeroką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wiedzę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historii.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polityce.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sporcie.</a:t>
            </a:r>
          </a:p>
          <a:p>
            <a:pPr marL="342900" indent="-342900">
              <a:buAutoNum type="arabicPeriod" startAt="7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Jaką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umiejętność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chciał(a)byś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teleportacji.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czytania w myślach.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bycia niewidzialnym. </a:t>
            </a: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ymbol zastępczy stopki 4">
            <a:extLst>
              <a:ext uri="{FF2B5EF4-FFF2-40B4-BE49-F238E27FC236}">
                <a16:creationId xmlns:a16="http://schemas.microsoft.com/office/drawing/2014/main" id="{1E49035E-9360-47C9-86EB-5577865BF07A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339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9721ADF-78B7-43CC-BE90-E762EB31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50875"/>
            <a:ext cx="8534401" cy="734238"/>
          </a:xfrm>
        </p:spPr>
        <p:txBody>
          <a:bodyPr>
            <a:noAutofit/>
          </a:bodyPr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OFICJALNE SYNONIMY ZNANYCH SŁÓW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9395452" cy="48141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Kto miał lub ma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Ciebie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istotny wpływ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Rodzina.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Przyjaciele.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Nauczyciele.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Co jest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najistotniejszym elementem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systemu edukacji?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Zaangażowani, pełni pasji ludzie.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Bogata infrastruktura edukacyjna.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Kreatywne materiały edukacyjne. </a:t>
            </a: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ymbol zastępczy stopki 4">
            <a:extLst>
              <a:ext uri="{FF2B5EF4-FFF2-40B4-BE49-F238E27FC236}">
                <a16:creationId xmlns:a16="http://schemas.microsoft.com/office/drawing/2014/main" id="{0A6666E3-C938-4AD3-AFDC-712258376FEE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10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821172" y="2305616"/>
            <a:ext cx="6549656" cy="224676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Rozdział II: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Egiptologia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2" name="Obraz 1" descr="Wolf, Ślad, Lew, Tygrys, Paw, Zwierząt, Żbik, Predator">
            <a:extLst>
              <a:ext uri="{FF2B5EF4-FFF2-40B4-BE49-F238E27FC236}">
                <a16:creationId xmlns:a16="http://schemas.microsoft.com/office/drawing/2014/main" id="{1790129A-25E8-4679-A440-6DEDE4878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219044" y="1475232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482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273</Words>
  <Application>Microsoft Office PowerPoint</Application>
  <PresentationFormat>Panoramiczny</PresentationFormat>
  <Paragraphs>38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Cambria</vt:lpstr>
      <vt:lpstr>Century Gothic</vt:lpstr>
      <vt:lpstr>Wingdings 3</vt:lpstr>
      <vt:lpstr>Wycinek</vt:lpstr>
      <vt:lpstr>ŁOWCY SŁÓW EGIPTOLOGIA KOMUNIKACJA NAUKOWA</vt:lpstr>
      <vt:lpstr>OFICJALNE SYNONIMY ZNANYCH SŁÓW</vt:lpstr>
      <vt:lpstr>OFICJALNE SYNONIMY ZNANYCH SŁÓW</vt:lpstr>
      <vt:lpstr>OFICJALNE SYNONIMY ZNANYCH SŁÓW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ŁOWCY SŁÓW EGIPTOLOGIA KOMUNIKACJA NAUKOWA</dc:title>
  <dc:creator>nasser hasna</dc:creator>
  <cp:lastModifiedBy>nasser hasna</cp:lastModifiedBy>
  <cp:revision>17</cp:revision>
  <dcterms:created xsi:type="dcterms:W3CDTF">2020-10-26T16:02:46Z</dcterms:created>
  <dcterms:modified xsi:type="dcterms:W3CDTF">2020-11-14T21:47:04Z</dcterms:modified>
</cp:coreProperties>
</file>