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70" r:id="rId4"/>
    <p:sldId id="263" r:id="rId5"/>
    <p:sldId id="273" r:id="rId6"/>
    <p:sldId id="262" r:id="rId7"/>
    <p:sldId id="269" r:id="rId8"/>
    <p:sldId id="264" r:id="rId9"/>
    <p:sldId id="265" r:id="rId10"/>
    <p:sldId id="266" r:id="rId11"/>
    <p:sldId id="268" r:id="rId12"/>
    <p:sldId id="272" r:id="rId13"/>
    <p:sldId id="271" r:id="rId14"/>
    <p:sldId id="274" r:id="rId15"/>
    <p:sldId id="510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27.04.2023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9"/>
            <a:ext cx="4775075" cy="770514"/>
          </a:xfrm>
        </p:spPr>
        <p:txBody>
          <a:bodyPr rtlCol="0">
            <a:normAutofit/>
          </a:bodyPr>
          <a:lstStyle/>
          <a:p>
            <a:r>
              <a:rPr lang="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POWSTAŁY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125973"/>
            <a:ext cx="4775075" cy="156298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SŁYNNE </a:t>
            </a:r>
            <a:b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DZIEŁA SZTUKI</a:t>
            </a:r>
            <a:endParaRPr lang="pl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az 6" descr="Wolf, Ślad, Lew, Tygrys, Paw, Zwierząt, Żbik, Predator">
            <a:extLst>
              <a:ext uri="{FF2B5EF4-FFF2-40B4-BE49-F238E27FC236}">
                <a16:creationId xmlns:a16="http://schemas.microsoft.com/office/drawing/2014/main" id="{F0CB82F7-7442-45C3-9FA5-1BC1A3778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734663" y="4708971"/>
            <a:ext cx="1296937" cy="16946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49578C43-21BD-4E2A-AEB0-9479D03BD22B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792778" y="718175"/>
            <a:ext cx="49232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Krzyk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Edward Munch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1893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 koniec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XIX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F6CB7D-64C4-4BF1-BD9C-6950D155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7" y="770452"/>
            <a:ext cx="4169144" cy="5317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6F432-5197-400A-91D9-297CD7F85D5F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6032555" y="718175"/>
            <a:ext cx="44437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Złota Adela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Gustaw Klimt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1907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331073" y="3428999"/>
            <a:ext cx="64492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1. dziesięcioleciu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w.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A29F50-02B3-4A48-B184-D3A047D28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5" y="1268999"/>
            <a:ext cx="4314607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82256-F798-4FFE-8DC6-7168ED13ACA5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53754" y="4084456"/>
            <a:ext cx="50742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Trwałość pamięci</a:t>
            </a:r>
          </a:p>
          <a:p>
            <a:pPr algn="ctr"/>
            <a:r>
              <a:rPr lang="pl-PL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Salvadore</a:t>
            </a:r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Dali 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1931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80715" y="4084456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1. połowie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wieku.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84ED96-F77A-409D-88D0-BAC0DDA4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59" y="510455"/>
            <a:ext cx="5010282" cy="357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983917C-3604-4525-858B-3733FCF6CB98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578419" y="4084456"/>
            <a:ext cx="40248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Guernica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Pablo Picasso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1937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80715" y="4084456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4. dekadzie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wieku.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43F82A-95BD-43BF-B999-8ADA5AD6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23" y="624092"/>
            <a:ext cx="7190755" cy="3268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4D7C86-A3C1-481F-BDFA-1C5B8D0E884E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2531558" y="569319"/>
            <a:ext cx="91278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Miłosny uścisk wszechświata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Frida </a:t>
            </a:r>
            <a:r>
              <a:rPr lang="pl-PL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Khalo</a:t>
            </a:r>
            <a:endParaRPr lang="pl-PL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1949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681908" y="3902977"/>
            <a:ext cx="5683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połowie XX w.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737507-F845-41F5-A03A-428F2B34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8" y="1653134"/>
            <a:ext cx="3824695" cy="4635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8D6F74-A78C-4C0F-8AE1-8B4F883E8C98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821172" y="2305616"/>
            <a:ext cx="6549656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XI: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Antropologia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658B9D7B-AB8C-4EC7-B25B-92A5F8004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415806" y="1767221"/>
            <a:ext cx="1296937" cy="16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7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A5B04F2-6952-4750-88C3-F2489C8860BB}"/>
              </a:ext>
            </a:extLst>
          </p:cNvPr>
          <p:cNvSpPr/>
          <p:nvPr/>
        </p:nvSpPr>
        <p:spPr>
          <a:xfrm>
            <a:off x="1829512" y="1305342"/>
            <a:ext cx="853297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Oto lista 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najsłynniejszych 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dzieł sztuki na świecie.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Zamień rok ich powstania </a:t>
            </a:r>
            <a:b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ogólniejsze określenie.</a:t>
            </a:r>
            <a:endParaRPr lang="pl-P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F3374-6619-4FCA-8E6F-2E23280C5F36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85718" y="4039221"/>
            <a:ext cx="50102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Narodziny Wenus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Sandro Botticelli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1485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91347" y="4039221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2. połowie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wieku.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A99AE-25D9-41D8-B9AB-84960B6F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03" y="537514"/>
            <a:ext cx="5584395" cy="3507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60A8DF-B8E1-4128-A71A-B89AB423B93C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722192" y="3978500"/>
            <a:ext cx="60292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Ostatnia wieczerza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Leonardo da Vinci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między 1494 a 1498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7057161" y="4016190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 koniec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F39759-1031-4B34-ACED-A0477D86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65" y="587601"/>
            <a:ext cx="6395470" cy="3330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5C7EE1-97A6-4629-BC1F-ED24BD561621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486265" y="4190907"/>
            <a:ext cx="67349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Ogród rozkoszy ziemskich</a:t>
            </a:r>
          </a:p>
          <a:p>
            <a:pPr algn="ctr"/>
            <a:r>
              <a:rPr lang="pl-P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Hieronim Bosch</a:t>
            </a:r>
          </a:p>
          <a:p>
            <a:pPr algn="ctr"/>
            <a:r>
              <a:rPr lang="pl-P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1500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7090369" y="4190907"/>
            <a:ext cx="46153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przełomie </a:t>
            </a:r>
          </a:p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i XVI stulecia.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1BE0F0-44FD-43C2-B47B-9D76BEA71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2" y="533486"/>
            <a:ext cx="6845696" cy="3647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45CDE-1EAF-430C-979A-BA243D326F5E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8B25DC-3097-4DC1-AC16-2E78DE81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3" y="718175"/>
            <a:ext cx="3638691" cy="542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286678" y="718175"/>
            <a:ext cx="5935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Mona Lisa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Leonardo da Vinci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(1503-1507 r.)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początku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 wieku. 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560D685-181D-4024-ABD9-CF718F30061D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53415" y="4067430"/>
            <a:ext cx="53455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Stworzenie Adama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Michał Anioł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1511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993366" y="4083855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początku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 stulecia.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752827-2076-47F2-9B49-76F8D2B7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01" y="606574"/>
            <a:ext cx="7113019" cy="33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AE66EE-8F45-4AE0-AD8B-450FF10521D7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170974" y="718175"/>
            <a:ext cx="61668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Dziewczyna z perłą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Jan Vermeer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1664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2. połowie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XVII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6FF56C-35CD-4426-91F4-CCCBEF7F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0" y="755730"/>
            <a:ext cx="3735572" cy="534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A31422-B521-4728-A699-B0DD70D5ADEC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736740" y="646338"/>
            <a:ext cx="56714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Słoneczniki  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Vincent van Gogh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1888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1936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latach 80.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XIX wieku.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8568E3-49DA-45A1-9835-08F9B4B9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646338"/>
            <a:ext cx="4452257" cy="5565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01040F-BE2C-4AC0-BA54-18451136DE61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{44DB8F31-7537-4046-ABC6-980AF46479F1}tf78438558_win32</Template>
  <TotalTime>56</TotalTime>
  <Words>560</Words>
  <Application>Microsoft Office PowerPoint</Application>
  <PresentationFormat>Panoramiczny</PresentationFormat>
  <Paragraphs>96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Cambria</vt:lpstr>
      <vt:lpstr>Century Gothic</vt:lpstr>
      <vt:lpstr>Garamond</vt:lpstr>
      <vt:lpstr>SavonVTI</vt:lpstr>
      <vt:lpstr>KIEDY POWSTAŁY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KIEDY POWSTAŁY</dc:title>
  <dc:creator>nasser hasna</dc:creator>
  <cp:lastModifiedBy>nasser hasna</cp:lastModifiedBy>
  <cp:revision>23</cp:revision>
  <dcterms:created xsi:type="dcterms:W3CDTF">2020-12-13T15:38:50Z</dcterms:created>
  <dcterms:modified xsi:type="dcterms:W3CDTF">2023-04-27T17:31:39Z</dcterms:modified>
</cp:coreProperties>
</file>