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8" r:id="rId10"/>
    <p:sldId id="300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CEAEE-97D2-4194-9AC5-93F0AF1E625F}" type="datetimeFigureOut">
              <a:rPr lang="pl-PL" smtClean="0"/>
              <a:t>2019-01-19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94C-DD9D-44E7-9124-70F5FA97F6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5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108A4-8C2E-4C01-9B3B-2FB92108B4F5}" type="datetime1">
              <a:rPr lang="pl-PL" smtClean="0"/>
              <a:t>2019-01-19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79F1-E84E-47CC-946B-33D99282297E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0B39-A6AF-437C-B16A-D066EB432C9D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7A7F-D8E0-40AD-A279-340C7C804B07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6373C31-A23D-4089-BE96-E91622EDE656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B66F-BB66-4005-BF32-D0451E1C81F5}" type="datetime1">
              <a:rPr lang="pl-PL" smtClean="0"/>
              <a:t>2019-01-19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2418-DB6D-4EE8-A225-464354053808}" type="datetime1">
              <a:rPr lang="pl-PL" smtClean="0"/>
              <a:t>2019-01-19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4BB2-22CA-4D21-A07B-97E242FDBDAD}" type="datetime1">
              <a:rPr lang="pl-PL" smtClean="0"/>
              <a:t>2019-01-19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8BA4-CABF-4825-B740-CFEAA6DC0C51}" type="datetime1">
              <a:rPr lang="pl-PL" smtClean="0"/>
              <a:t>2019-01-19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020E-537A-4AFF-9ACC-64669963B62E}" type="datetime1">
              <a:rPr lang="pl-PL" smtClean="0"/>
              <a:t>2019-01-19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2C4D-28D7-460A-8485-DDFED7154413}" type="datetime1">
              <a:rPr lang="pl-PL" smtClean="0"/>
              <a:t>2019-01-19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8D79E-CA12-4795-A958-39C41393082C}" type="datetime1">
              <a:rPr lang="pl-PL" smtClean="0"/>
              <a:t>2019-01-19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logia.edu.pl/" TargetMode="External"/><Relationship Id="rId2" Type="http://schemas.openxmlformats.org/officeDocument/2006/relationships/hyperlink" Target="http://www.openclipart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6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PRZYCZYNA I SKUTEK. ĆWICZENIA (2)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520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ermômetro frio thermometer cold  by aristotel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050" y="1081336"/>
            <a:ext cx="21339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inus 6"/>
          <p:cNvSpPr/>
          <p:nvPr/>
        </p:nvSpPr>
        <p:spPr>
          <a:xfrm>
            <a:off x="3059832" y="2670719"/>
            <a:ext cx="576064" cy="47024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8" name="Picture 4" descr="Weather Symbols: Snow by nicubun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660" y="1777757"/>
            <a:ext cx="1170203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Weather Symbols: Snow by nicubun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84784"/>
            <a:ext cx="1170203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Weather Symbols: Snow by nicubun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317" y="515624"/>
            <a:ext cx="1170203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Weather Symbols: Snow by nicubun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126" y="245914"/>
            <a:ext cx="1170203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źródło </a:t>
            </a:r>
            <a:r>
              <a:rPr lang="pl-PL" dirty="0" err="1" smtClean="0"/>
              <a:t>clipartów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www.openclipart.org</a:t>
            </a:r>
            <a:r>
              <a:rPr lang="pl-PL" dirty="0" smtClean="0"/>
              <a:t> (domena publiczna)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WIĘCEJ PREZENTACJI </a:t>
            </a:r>
          </a:p>
          <a:p>
            <a:pPr algn="ctr"/>
            <a:r>
              <a:rPr lang="pl-PL" sz="5400" dirty="0" smtClean="0"/>
              <a:t>NA </a:t>
            </a:r>
            <a:r>
              <a:rPr lang="pl-PL" sz="5400" dirty="0" smtClean="0">
                <a:hlinkClick r:id="rId3"/>
              </a:rPr>
              <a:t>www.studiologia.edu.pl</a:t>
            </a:r>
            <a:endParaRPr lang="pl-PL" sz="5400" dirty="0" smtClean="0"/>
          </a:p>
          <a:p>
            <a:pPr algn="ctr"/>
            <a:endParaRPr lang="pl-PL" sz="5400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203470" y="6381328"/>
            <a:ext cx="67370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60086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dirty="0" smtClean="0"/>
              <a:t>Zbuduj zdanie z podanych elementów.</a:t>
            </a:r>
            <a:endParaRPr lang="pl-PL" sz="40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1"/>
          </p:nvPr>
        </p:nvSpPr>
        <p:spPr>
          <a:xfrm>
            <a:off x="354360" y="1219200"/>
            <a:ext cx="8435280" cy="4937760"/>
          </a:xfrm>
        </p:spPr>
        <p:txBody>
          <a:bodyPr>
            <a:normAutofit lnSpcReduction="10000"/>
          </a:bodyPr>
          <a:lstStyle/>
          <a:p>
            <a:r>
              <a:rPr lang="pl-PL" sz="4400" dirty="0" smtClean="0"/>
              <a:t>wpływać na +co?</a:t>
            </a:r>
          </a:p>
          <a:p>
            <a:r>
              <a:rPr lang="pl-PL" sz="4400" dirty="0" smtClean="0"/>
              <a:t>(co?) dieta i styl życia </a:t>
            </a:r>
          </a:p>
          <a:p>
            <a:r>
              <a:rPr lang="pl-PL" sz="4400" dirty="0" smtClean="0"/>
              <a:t>(co?) stan naszego zdrowia</a:t>
            </a:r>
          </a:p>
          <a:p>
            <a:pPr marL="0" indent="0">
              <a:buNone/>
            </a:pPr>
            <a:r>
              <a:rPr lang="pl-PL" sz="4400" dirty="0" smtClean="0"/>
              <a:t>Dieta i styl życia </a:t>
            </a:r>
            <a:r>
              <a:rPr lang="pl-PL" sz="4400" dirty="0" smtClean="0">
                <a:solidFill>
                  <a:srgbClr val="FF0000"/>
                </a:solidFill>
              </a:rPr>
              <a:t>wpływają na </a:t>
            </a:r>
            <a:r>
              <a:rPr lang="pl-PL" sz="4400" dirty="0" smtClean="0"/>
              <a:t>stan naszego zdrowia. </a:t>
            </a:r>
          </a:p>
          <a:p>
            <a:pPr marL="0" indent="0">
              <a:buNone/>
            </a:pPr>
            <a:r>
              <a:rPr lang="pl-PL" sz="4400" dirty="0" smtClean="0"/>
              <a:t>Stan naszego zdrowia </a:t>
            </a:r>
            <a:r>
              <a:rPr lang="pl-PL" sz="4400" dirty="0" smtClean="0">
                <a:solidFill>
                  <a:srgbClr val="FF0000"/>
                </a:solidFill>
              </a:rPr>
              <a:t>wpływa na </a:t>
            </a:r>
            <a:r>
              <a:rPr lang="pl-PL" sz="4400" dirty="0" smtClean="0"/>
              <a:t>dietę i styl życia. </a:t>
            </a:r>
          </a:p>
          <a:p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08143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/>
              <a:t>Zbuduj synonimiczne zdania.</a:t>
            </a:r>
            <a:endParaRPr lang="pl-PL" sz="40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4400" dirty="0" smtClean="0"/>
              <a:t>Dieta i styl życia </a:t>
            </a:r>
            <a:r>
              <a:rPr lang="pl-PL" sz="4400" dirty="0" smtClean="0">
                <a:solidFill>
                  <a:srgbClr val="FF0000"/>
                </a:solidFill>
              </a:rPr>
              <a:t>wpływają na </a:t>
            </a:r>
            <a:r>
              <a:rPr lang="pl-PL" sz="4400" dirty="0" smtClean="0"/>
              <a:t>stan naszego zdrowia.</a:t>
            </a:r>
          </a:p>
          <a:p>
            <a:r>
              <a:rPr lang="pl-PL" sz="4400" dirty="0" smtClean="0"/>
              <a:t>oddziaływać na +co? </a:t>
            </a:r>
          </a:p>
          <a:p>
            <a:pPr marL="0" indent="0">
              <a:buNone/>
            </a:pPr>
            <a:r>
              <a:rPr lang="pl-PL" sz="4400" dirty="0" smtClean="0"/>
              <a:t>Dieta i styl życia </a:t>
            </a:r>
            <a:r>
              <a:rPr lang="pl-PL" sz="4400" dirty="0" smtClean="0">
                <a:solidFill>
                  <a:srgbClr val="FF0000"/>
                </a:solidFill>
              </a:rPr>
              <a:t>oddziałują na</a:t>
            </a:r>
          </a:p>
          <a:p>
            <a:pPr marL="0" indent="0">
              <a:buNone/>
            </a:pPr>
            <a:r>
              <a:rPr lang="pl-PL" sz="4400" dirty="0" smtClean="0"/>
              <a:t>stan naszego zdrowia.</a:t>
            </a:r>
          </a:p>
          <a:p>
            <a:r>
              <a:rPr lang="pl-PL" sz="4400" dirty="0" smtClean="0"/>
              <a:t>kształtować +co? </a:t>
            </a:r>
          </a:p>
          <a:p>
            <a:pPr marL="0" indent="0">
              <a:buNone/>
            </a:pPr>
            <a:r>
              <a:rPr lang="pl-PL" sz="4400" dirty="0" smtClean="0"/>
              <a:t>Dieta i styl życia </a:t>
            </a:r>
            <a:r>
              <a:rPr lang="pl-PL" sz="4400" dirty="0" smtClean="0">
                <a:solidFill>
                  <a:srgbClr val="FF0000"/>
                </a:solidFill>
              </a:rPr>
              <a:t>kształtują</a:t>
            </a:r>
            <a:r>
              <a:rPr lang="pl-PL" sz="4400" dirty="0" smtClean="0"/>
              <a:t> </a:t>
            </a:r>
            <a:br>
              <a:rPr lang="pl-PL" sz="4400" dirty="0" smtClean="0"/>
            </a:br>
            <a:r>
              <a:rPr lang="pl-PL" sz="4400" dirty="0" smtClean="0"/>
              <a:t>stan naszego zdrowia. </a:t>
            </a:r>
          </a:p>
        </p:txBody>
      </p:sp>
    </p:spTree>
    <p:extLst>
      <p:ext uri="{BB962C8B-B14F-4D97-AF65-F5344CB8AC3E}">
        <p14:creationId xmlns:p14="http://schemas.microsoft.com/office/powerpoint/2010/main" val="26239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dirty="0" smtClean="0"/>
              <a:t>Zbuduj zdanie z podanych elementów.</a:t>
            </a:r>
            <a:endParaRPr lang="pl-PL" sz="40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4400" dirty="0" smtClean="0"/>
              <a:t>wskutek +czego?</a:t>
            </a:r>
          </a:p>
          <a:p>
            <a:r>
              <a:rPr lang="pl-PL" sz="4400" dirty="0" smtClean="0"/>
              <a:t>próchnica zębów</a:t>
            </a:r>
          </a:p>
          <a:p>
            <a:r>
              <a:rPr lang="pl-PL" sz="4400" dirty="0" smtClean="0"/>
              <a:t>zła higiena jamy ustnej </a:t>
            </a:r>
          </a:p>
          <a:p>
            <a:pPr marL="0" indent="0">
              <a:buNone/>
            </a:pPr>
            <a:r>
              <a:rPr lang="pl-PL" sz="4400" dirty="0" smtClean="0"/>
              <a:t>Próchnica </a:t>
            </a:r>
            <a:r>
              <a:rPr lang="pl-PL" sz="4400" u="sng" dirty="0" smtClean="0"/>
              <a:t>występuje</a:t>
            </a:r>
            <a:r>
              <a:rPr lang="pl-PL" sz="4400" dirty="0" smtClean="0"/>
              <a:t> </a:t>
            </a:r>
          </a:p>
          <a:p>
            <a:pPr marL="0" indent="0">
              <a:buNone/>
            </a:pPr>
            <a:r>
              <a:rPr lang="pl-PL" sz="4400" dirty="0" smtClean="0">
                <a:solidFill>
                  <a:srgbClr val="FF0000"/>
                </a:solidFill>
              </a:rPr>
              <a:t>wskutek</a:t>
            </a:r>
          </a:p>
          <a:p>
            <a:pPr marL="0" indent="0">
              <a:buNone/>
            </a:pPr>
            <a:r>
              <a:rPr lang="pl-PL" sz="4400" dirty="0" smtClean="0"/>
              <a:t>złej higieny jamy ustnej. </a:t>
            </a:r>
          </a:p>
          <a:p>
            <a:endParaRPr lang="pl-PL" sz="4400" dirty="0"/>
          </a:p>
        </p:txBody>
      </p:sp>
      <p:pic>
        <p:nvPicPr>
          <p:cNvPr id="2052" name="Picture 4" descr="Unhealthy Tooth by GD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859007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a 3"/>
          <p:cNvSpPr/>
          <p:nvPr/>
        </p:nvSpPr>
        <p:spPr>
          <a:xfrm>
            <a:off x="5899653" y="1708206"/>
            <a:ext cx="282943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 flipV="1">
            <a:off x="5683035" y="3933056"/>
            <a:ext cx="1224136" cy="432048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9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Zbuduj synonimiczne zdania.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4400" dirty="0"/>
              <a:t>Próchnica </a:t>
            </a:r>
            <a:r>
              <a:rPr lang="pl-PL" sz="4400" u="sng" dirty="0"/>
              <a:t>występuje</a:t>
            </a:r>
            <a:r>
              <a:rPr lang="pl-PL" sz="4400" dirty="0"/>
              <a:t> </a:t>
            </a:r>
          </a:p>
          <a:p>
            <a:pPr marL="0" indent="0">
              <a:buNone/>
            </a:pPr>
            <a:r>
              <a:rPr lang="pl-PL" sz="4400" dirty="0" smtClean="0"/>
              <a:t>- </a:t>
            </a:r>
            <a:r>
              <a:rPr lang="pl-PL" sz="4400" dirty="0" smtClean="0">
                <a:solidFill>
                  <a:srgbClr val="FF0000"/>
                </a:solidFill>
              </a:rPr>
              <a:t>wskutek</a:t>
            </a:r>
            <a:endParaRPr lang="pl-PL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4400" dirty="0"/>
              <a:t>złej higieny jamy ustnej</a:t>
            </a:r>
            <a:r>
              <a:rPr lang="pl-PL" sz="4400" dirty="0" smtClean="0"/>
              <a:t>.</a:t>
            </a:r>
          </a:p>
          <a:p>
            <a:pPr marL="0" indent="0">
              <a:buNone/>
            </a:pPr>
            <a:r>
              <a:rPr lang="pl-PL" sz="4400" dirty="0" smtClean="0"/>
              <a:t>- </a:t>
            </a:r>
            <a:r>
              <a:rPr lang="pl-PL" sz="4400" dirty="0" smtClean="0">
                <a:solidFill>
                  <a:srgbClr val="FF0000"/>
                </a:solidFill>
              </a:rPr>
              <a:t>z powodu</a:t>
            </a:r>
          </a:p>
          <a:p>
            <a:pPr marL="0" indent="0">
              <a:buNone/>
            </a:pPr>
            <a:r>
              <a:rPr lang="pl-PL" sz="4400" dirty="0" smtClean="0"/>
              <a:t>złej higieny jamy ustnej.</a:t>
            </a:r>
          </a:p>
          <a:p>
            <a:pPr marL="0" indent="0">
              <a:buNone/>
            </a:pPr>
            <a:r>
              <a:rPr lang="pl-PL" sz="4400" dirty="0" smtClean="0"/>
              <a:t>- </a:t>
            </a:r>
            <a:r>
              <a:rPr lang="pl-PL" sz="4400" dirty="0" smtClean="0">
                <a:solidFill>
                  <a:srgbClr val="FF0000"/>
                </a:solidFill>
              </a:rPr>
              <a:t>w wyniku </a:t>
            </a:r>
          </a:p>
          <a:p>
            <a:pPr marL="0" indent="0">
              <a:buNone/>
            </a:pPr>
            <a:r>
              <a:rPr lang="pl-PL" sz="4400" dirty="0" smtClean="0"/>
              <a:t>złej higieny jamy ustnej. 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6239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dirty="0" smtClean="0"/>
              <a:t>Zbuduj zdanie z podanych elementów.</a:t>
            </a:r>
            <a:endParaRPr lang="pl-PL" sz="40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l-PL" sz="4400" dirty="0" smtClean="0"/>
              <a:t>skutkować +czym?</a:t>
            </a:r>
          </a:p>
          <a:p>
            <a:r>
              <a:rPr lang="pl-PL" sz="4400" dirty="0" smtClean="0"/>
              <a:t>(co?) zmniejszenie liczby pszczół</a:t>
            </a:r>
          </a:p>
          <a:p>
            <a:r>
              <a:rPr lang="pl-PL" sz="4400" dirty="0" smtClean="0"/>
              <a:t>(co?) zanieczyszczenie środowiska</a:t>
            </a:r>
          </a:p>
          <a:p>
            <a:pPr marL="0" indent="0">
              <a:buNone/>
            </a:pPr>
            <a:r>
              <a:rPr lang="pl-PL" sz="4400" dirty="0" smtClean="0"/>
              <a:t>Zanieczyszczenie środowiska </a:t>
            </a:r>
            <a:r>
              <a:rPr lang="pl-PL" sz="4400" dirty="0" smtClean="0">
                <a:solidFill>
                  <a:srgbClr val="FF0000"/>
                </a:solidFill>
              </a:rPr>
              <a:t>skutkuje</a:t>
            </a:r>
            <a:r>
              <a:rPr lang="pl-PL" sz="4400" dirty="0" smtClean="0"/>
              <a:t> zmniejszeniem liczby pszczół. </a:t>
            </a:r>
            <a:endParaRPr lang="pl-PL" sz="4400" dirty="0"/>
          </a:p>
        </p:txBody>
      </p:sp>
      <p:pic>
        <p:nvPicPr>
          <p:cNvPr id="3074" name="Picture 2" descr="Bee (colour) by frank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581128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9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Zbuduj synonimiczne zdania.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4400" dirty="0"/>
              <a:t>Zanieczyszczenie środowiska </a:t>
            </a:r>
            <a:r>
              <a:rPr lang="pl-PL" sz="4400" dirty="0">
                <a:solidFill>
                  <a:srgbClr val="FF0000"/>
                </a:solidFill>
              </a:rPr>
              <a:t>skutkuje</a:t>
            </a:r>
            <a:r>
              <a:rPr lang="pl-PL" sz="4400" dirty="0"/>
              <a:t> zmniejszeniem liczby pszczół. </a:t>
            </a:r>
            <a:endParaRPr lang="pl-PL" sz="4400" dirty="0" smtClean="0"/>
          </a:p>
          <a:p>
            <a:r>
              <a:rPr lang="pl-PL" sz="4400" dirty="0" smtClean="0"/>
              <a:t>wynikać z +czego?</a:t>
            </a:r>
          </a:p>
          <a:p>
            <a:pPr marL="0" indent="0">
              <a:buNone/>
            </a:pPr>
            <a:r>
              <a:rPr lang="pl-PL" sz="4400" dirty="0" smtClean="0"/>
              <a:t>Zmniejszenie </a:t>
            </a:r>
            <a:r>
              <a:rPr lang="pl-PL" sz="4400" dirty="0"/>
              <a:t>liczby </a:t>
            </a:r>
            <a:r>
              <a:rPr lang="pl-PL" sz="4400" dirty="0" smtClean="0"/>
              <a:t>pszczół </a:t>
            </a:r>
            <a:r>
              <a:rPr lang="pl-PL" sz="4400" dirty="0" smtClean="0">
                <a:solidFill>
                  <a:srgbClr val="FF0000"/>
                </a:solidFill>
              </a:rPr>
              <a:t>wynika</a:t>
            </a:r>
            <a:r>
              <a:rPr lang="pl-PL" sz="4400" dirty="0" smtClean="0"/>
              <a:t> </a:t>
            </a:r>
            <a:r>
              <a:rPr lang="pl-PL" sz="4400" dirty="0" smtClean="0">
                <a:solidFill>
                  <a:srgbClr val="FF0000"/>
                </a:solidFill>
              </a:rPr>
              <a:t>z</a:t>
            </a:r>
            <a:r>
              <a:rPr lang="pl-PL" sz="4400" dirty="0" smtClean="0"/>
              <a:t> zanieczyszczenia środowiska.</a:t>
            </a:r>
          </a:p>
          <a:p>
            <a:r>
              <a:rPr lang="pl-PL" sz="4400" dirty="0"/>
              <a:t>k</a:t>
            </a:r>
            <a:r>
              <a:rPr lang="pl-PL" sz="4400" dirty="0" smtClean="0"/>
              <a:t>onsekwencja +czego?</a:t>
            </a:r>
          </a:p>
          <a:p>
            <a:pPr marL="0" indent="0">
              <a:buNone/>
            </a:pPr>
            <a:r>
              <a:rPr lang="pl-PL" sz="4400" dirty="0" smtClean="0"/>
              <a:t>Zmniejszenie liczby pszczół </a:t>
            </a:r>
            <a:r>
              <a:rPr lang="pl-PL" sz="4400" u="sng" dirty="0" smtClean="0"/>
              <a:t>jest</a:t>
            </a:r>
            <a:r>
              <a:rPr lang="pl-PL" sz="4400" dirty="0" smtClean="0"/>
              <a:t> </a:t>
            </a:r>
            <a:r>
              <a:rPr lang="pl-PL" sz="4400" dirty="0" smtClean="0">
                <a:solidFill>
                  <a:srgbClr val="FF0000"/>
                </a:solidFill>
              </a:rPr>
              <a:t>konsekwencją</a:t>
            </a:r>
            <a:r>
              <a:rPr lang="pl-PL" sz="4400" dirty="0" smtClean="0"/>
              <a:t> zanieczyszczenia środowiska.  </a:t>
            </a:r>
            <a:endParaRPr lang="pl-PL" sz="44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6732240" y="3501008"/>
            <a:ext cx="288032" cy="72008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9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dirty="0" smtClean="0"/>
              <a:t>Zbuduj zdanie z podanych elementów.</a:t>
            </a:r>
            <a:endParaRPr lang="pl-PL" sz="40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4400" dirty="0" smtClean="0"/>
              <a:t>wywoływać +co?</a:t>
            </a:r>
          </a:p>
          <a:p>
            <a:r>
              <a:rPr lang="pl-PL" sz="4400" dirty="0" smtClean="0"/>
              <a:t>(co?) zażycie paracetamolu</a:t>
            </a:r>
          </a:p>
          <a:p>
            <a:r>
              <a:rPr lang="pl-PL" sz="4400" dirty="0" smtClean="0"/>
              <a:t>(co?) obniżenie gorączki</a:t>
            </a:r>
          </a:p>
          <a:p>
            <a:pPr marL="0" indent="0">
              <a:buNone/>
            </a:pPr>
            <a:r>
              <a:rPr lang="pl-PL" sz="4400" dirty="0" smtClean="0"/>
              <a:t>Zażycie paracetamolu </a:t>
            </a:r>
            <a:r>
              <a:rPr lang="pl-PL" sz="4400" dirty="0" smtClean="0">
                <a:solidFill>
                  <a:srgbClr val="FF0000"/>
                </a:solidFill>
              </a:rPr>
              <a:t>wywołuje</a:t>
            </a:r>
          </a:p>
          <a:p>
            <a:pPr marL="0" indent="0">
              <a:buNone/>
            </a:pPr>
            <a:r>
              <a:rPr lang="pl-PL" sz="4400" dirty="0" smtClean="0"/>
              <a:t>obniżenie gorączki.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6239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Zbuduj synonimiczne zdania.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48883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sz="4400" dirty="0"/>
              <a:t>Zażycie paracetamolu</a:t>
            </a:r>
            <a:r>
              <a:rPr lang="pl-PL" sz="4400" dirty="0" smtClean="0"/>
              <a:t> </a:t>
            </a:r>
            <a:r>
              <a:rPr lang="pl-PL" sz="4400" dirty="0">
                <a:solidFill>
                  <a:srgbClr val="FF0000"/>
                </a:solidFill>
              </a:rPr>
              <a:t>wywołuje</a:t>
            </a:r>
          </a:p>
          <a:p>
            <a:pPr marL="0" indent="0">
              <a:buNone/>
            </a:pPr>
            <a:r>
              <a:rPr lang="pl-PL" sz="4400" dirty="0"/>
              <a:t>obniżenie gorączki</a:t>
            </a:r>
            <a:r>
              <a:rPr lang="pl-PL" sz="4400" dirty="0" smtClean="0"/>
              <a:t>. </a:t>
            </a:r>
          </a:p>
          <a:p>
            <a:r>
              <a:rPr lang="pl-PL" sz="4400" dirty="0" smtClean="0"/>
              <a:t>powodować +co?</a:t>
            </a:r>
          </a:p>
          <a:p>
            <a:pPr marL="0" indent="0">
              <a:buNone/>
            </a:pPr>
            <a:r>
              <a:rPr lang="pl-PL" sz="4400" dirty="0"/>
              <a:t>Zażycie paracetamolu</a:t>
            </a:r>
            <a:r>
              <a:rPr lang="pl-PL" sz="4400" dirty="0" smtClean="0"/>
              <a:t> </a:t>
            </a:r>
            <a:r>
              <a:rPr lang="pl-PL" sz="4400" dirty="0" smtClean="0">
                <a:solidFill>
                  <a:srgbClr val="FF0000"/>
                </a:solidFill>
              </a:rPr>
              <a:t>powoduje</a:t>
            </a:r>
            <a:r>
              <a:rPr lang="pl-PL" sz="4400" dirty="0" smtClean="0"/>
              <a:t> obniżenie gorączki. </a:t>
            </a:r>
          </a:p>
          <a:p>
            <a:r>
              <a:rPr lang="pl-PL" sz="4400" dirty="0" smtClean="0"/>
              <a:t>prowadzić do +czego?</a:t>
            </a:r>
          </a:p>
          <a:p>
            <a:pPr marL="0" indent="0">
              <a:buNone/>
            </a:pPr>
            <a:r>
              <a:rPr lang="pl-PL" sz="4400" dirty="0"/>
              <a:t>Zażycie paracetamolu</a:t>
            </a:r>
            <a:r>
              <a:rPr lang="pl-PL" sz="4400" dirty="0" smtClean="0"/>
              <a:t> </a:t>
            </a:r>
            <a:r>
              <a:rPr lang="pl-PL" sz="4400" dirty="0" smtClean="0">
                <a:solidFill>
                  <a:srgbClr val="FF0000"/>
                </a:solidFill>
              </a:rPr>
              <a:t>prowadzi do</a:t>
            </a:r>
            <a:r>
              <a:rPr lang="pl-PL" sz="4400" dirty="0" smtClean="0"/>
              <a:t> obniżenia </a:t>
            </a:r>
            <a:r>
              <a:rPr lang="pl-PL" sz="4400" dirty="0"/>
              <a:t>gorączki</a:t>
            </a:r>
            <a:r>
              <a:rPr lang="pl-PL" sz="4400" dirty="0" smtClean="0"/>
              <a:t>.</a:t>
            </a:r>
          </a:p>
          <a:p>
            <a:r>
              <a:rPr lang="pl-PL" sz="4400" dirty="0" smtClean="0"/>
              <a:t>w efekcie +czego?</a:t>
            </a:r>
          </a:p>
          <a:p>
            <a:pPr marL="0" indent="0">
              <a:buNone/>
            </a:pPr>
            <a:r>
              <a:rPr lang="pl-PL" sz="4400" dirty="0" smtClean="0">
                <a:solidFill>
                  <a:srgbClr val="FF0000"/>
                </a:solidFill>
              </a:rPr>
              <a:t>W efekcie </a:t>
            </a:r>
            <a:r>
              <a:rPr lang="pl-PL" sz="4400" dirty="0" smtClean="0"/>
              <a:t>zażycia paracetamolu </a:t>
            </a:r>
            <a:r>
              <a:rPr lang="pl-PL" sz="4400" u="sng" dirty="0" smtClean="0"/>
              <a:t>ma</a:t>
            </a:r>
            <a:r>
              <a:rPr lang="pl-PL" sz="4400" dirty="0" smtClean="0"/>
              <a:t> miejsce obniżenie gorączki.  </a:t>
            </a:r>
          </a:p>
          <a:p>
            <a:endParaRPr lang="pl-PL" sz="44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6444208" y="4437112"/>
            <a:ext cx="288032" cy="72008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22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946</TotalTime>
  <Words>433</Words>
  <Application>Microsoft Office PowerPoint</Application>
  <PresentationFormat>Pokaz na ekranie (4:3)</PresentationFormat>
  <Paragraphs>71</Paragraphs>
  <Slides>10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Początek</vt:lpstr>
      <vt:lpstr>WYKŁAD 6</vt:lpstr>
      <vt:lpstr>Zbuduj zdanie z podanych elementów.</vt:lpstr>
      <vt:lpstr>Zbuduj synonimiczne zdania.</vt:lpstr>
      <vt:lpstr>Zbuduj zdanie z podanych elementów.</vt:lpstr>
      <vt:lpstr>Zbuduj synonimiczne zdania.</vt:lpstr>
      <vt:lpstr>Zbuduj zdanie z podanych elementów.</vt:lpstr>
      <vt:lpstr>Zbuduj synonimiczne zdania.</vt:lpstr>
      <vt:lpstr>Zbuduj zdanie z podanych elementów.</vt:lpstr>
      <vt:lpstr>Zbuduj synonimiczne zdania.</vt:lpstr>
      <vt:lpstr>źródło clipartów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WSTĘPNY</dc:title>
  <dc:creator>Iza</dc:creator>
  <cp:lastModifiedBy>Iza</cp:lastModifiedBy>
  <cp:revision>170</cp:revision>
  <dcterms:created xsi:type="dcterms:W3CDTF">2018-10-11T14:48:14Z</dcterms:created>
  <dcterms:modified xsi:type="dcterms:W3CDTF">2019-01-19T18:42:05Z</dcterms:modified>
</cp:coreProperties>
</file>