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79" r:id="rId3"/>
    <p:sldId id="27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2019-01-22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2019-01-22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4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ZASTOSOWANIE SZTUCZNEJ INTELIGENCJI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yberbrain by GD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764" y="908720"/>
            <a:ext cx="2370472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ZASTOSOWANIE SZTUCZNEJ INTELIGENCJI (1)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647564" y="6356350"/>
            <a:ext cx="784887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„Sztuczna </a:t>
            </a:r>
            <a:r>
              <a:rPr lang="pl-PL" dirty="0"/>
              <a:t>inteligencja jest nauką o maszynach realizujących zadania, które wymagają inteligencji wówczas, gdy są wykonywane </a:t>
            </a:r>
            <a:r>
              <a:rPr lang="pl-PL" dirty="0" smtClean="0"/>
              <a:t>przez </a:t>
            </a:r>
            <a:r>
              <a:rPr lang="pl-PL" dirty="0"/>
              <a:t>człowieka</a:t>
            </a:r>
            <a:r>
              <a:rPr lang="pl-PL" dirty="0" smtClean="0"/>
              <a:t>”.</a:t>
            </a:r>
          </a:p>
          <a:p>
            <a:pPr marL="0" indent="0" algn="r">
              <a:buNone/>
            </a:pPr>
            <a:r>
              <a:rPr lang="pl-PL" dirty="0"/>
              <a:t>Marvin </a:t>
            </a:r>
            <a:r>
              <a:rPr lang="pl-PL" dirty="0" err="1"/>
              <a:t>Minsky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952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ZASTOSOWANIE </a:t>
            </a:r>
            <a:r>
              <a:rPr lang="pl-PL" smtClean="0"/>
              <a:t>SZTUCZNEJ INTELIGENCJI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647564" y="6356350"/>
            <a:ext cx="784887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l-PL" sz="2000" dirty="0" smtClean="0"/>
              <a:t>Inteligentne rzeczy (np. autonomiczne samochody)</a:t>
            </a:r>
          </a:p>
          <a:p>
            <a:r>
              <a:rPr lang="pl-PL" sz="2000" dirty="0"/>
              <a:t>Technika (sterowanie  systemami automatycznymi)</a:t>
            </a:r>
          </a:p>
          <a:p>
            <a:r>
              <a:rPr lang="pl-PL" sz="2000" dirty="0" smtClean="0"/>
              <a:t>Rozumienie </a:t>
            </a:r>
            <a:r>
              <a:rPr lang="pl-PL" sz="2000" dirty="0"/>
              <a:t>języków naturalnych  </a:t>
            </a:r>
          </a:p>
          <a:p>
            <a:r>
              <a:rPr lang="pl-PL" sz="2000" dirty="0" smtClean="0"/>
              <a:t>Boty – dziennikarze</a:t>
            </a:r>
          </a:p>
          <a:p>
            <a:r>
              <a:rPr lang="pl-PL" sz="2000" dirty="0" smtClean="0"/>
              <a:t>Projekt </a:t>
            </a:r>
            <a:r>
              <a:rPr lang="pl-PL" sz="2000" dirty="0" err="1" smtClean="0"/>
              <a:t>SAGrader</a:t>
            </a:r>
            <a:r>
              <a:rPr lang="pl-PL" sz="2000" dirty="0" smtClean="0"/>
              <a:t> do poprawy prac studentów. </a:t>
            </a:r>
          </a:p>
          <a:p>
            <a:r>
              <a:rPr lang="pl-PL" sz="2000" dirty="0"/>
              <a:t>Obsługa klienta (</a:t>
            </a:r>
            <a:r>
              <a:rPr lang="pl-PL" sz="2000" dirty="0" err="1"/>
              <a:t>chatboty</a:t>
            </a:r>
            <a:r>
              <a:rPr lang="pl-PL" sz="2000" dirty="0"/>
              <a:t>, rekomendacje)</a:t>
            </a:r>
          </a:p>
          <a:p>
            <a:r>
              <a:rPr lang="pl-PL" sz="2000" dirty="0"/>
              <a:t>Ochrona (analiza obrazu w systemach wizyjnych)</a:t>
            </a:r>
          </a:p>
          <a:p>
            <a:r>
              <a:rPr lang="pl-PL" sz="2000" dirty="0" smtClean="0"/>
              <a:t>Analiza danych ekonomicznych (predykcja cen, kursów walut, strategie inwestycyjne)</a:t>
            </a:r>
          </a:p>
          <a:p>
            <a:r>
              <a:rPr lang="pl-PL" sz="2000" dirty="0" smtClean="0"/>
              <a:t>Medycyna (wspomaganie diagnostyki, analiza obrazów)</a:t>
            </a:r>
          </a:p>
          <a:p>
            <a:r>
              <a:rPr lang="pl-PL" sz="2000" dirty="0" smtClean="0"/>
              <a:t>Komputery kwantowe?</a:t>
            </a:r>
          </a:p>
          <a:p>
            <a:pPr marL="0" indent="0">
              <a:buNone/>
            </a:pPr>
            <a:r>
              <a:rPr lang="pl-PL" sz="1200" dirty="0" smtClean="0"/>
              <a:t>Na podstawie: </a:t>
            </a:r>
          </a:p>
          <a:p>
            <a:r>
              <a:rPr lang="pl-PL" sz="1200" dirty="0" smtClean="0"/>
              <a:t>https</a:t>
            </a:r>
            <a:r>
              <a:rPr lang="pl-PL" sz="1200" dirty="0"/>
              <a:t>://</a:t>
            </a:r>
            <a:r>
              <a:rPr lang="pl-PL" sz="1200" dirty="0" smtClean="0"/>
              <a:t>www.spidersweb.pl/2017/05/intel-sztuczna-inteligencja.html</a:t>
            </a:r>
          </a:p>
          <a:p>
            <a:r>
              <a:rPr lang="pl-PL" sz="1200" dirty="0"/>
              <a:t>https://zasobyip2.ore.edu.pl/pl/publications/download/4335</a:t>
            </a:r>
          </a:p>
        </p:txBody>
      </p:sp>
    </p:spTree>
    <p:extLst>
      <p:ext uri="{BB962C8B-B14F-4D97-AF65-F5344CB8AC3E}">
        <p14:creationId xmlns:p14="http://schemas.microsoft.com/office/powerpoint/2010/main" val="425322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514</TotalTime>
  <Words>155</Words>
  <Application>Microsoft Office PowerPoint</Application>
  <PresentationFormat>Pokaz na ekranie 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Początek</vt:lpstr>
      <vt:lpstr>WYKŁAD 4</vt:lpstr>
      <vt:lpstr>ZASTOSOWANIE SZTUCZNEJ INTELIGENCJI (1)</vt:lpstr>
      <vt:lpstr>ZASTOSOWANIE SZTUCZNEJ INTELIGENCJI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105</cp:revision>
  <dcterms:created xsi:type="dcterms:W3CDTF">2018-10-11T14:48:14Z</dcterms:created>
  <dcterms:modified xsi:type="dcterms:W3CDTF">2019-01-22T18:30:19Z</dcterms:modified>
</cp:coreProperties>
</file>