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CEAEE-97D2-4194-9AC5-93F0AF1E625F}" type="datetimeFigureOut">
              <a:rPr lang="pl-PL" smtClean="0"/>
              <a:t>2019-01-19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0794C-DD9D-44E7-9124-70F5FA97F6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159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0794C-DD9D-44E7-9124-70F5FA97F62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7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F2108A4-8C2E-4C01-9B3B-2FB92108B4F5}" type="datetime1">
              <a:rPr lang="pl-PL" smtClean="0"/>
              <a:t>2019-01-19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79F1-E84E-47CC-946B-33D99282297E}" type="datetime1">
              <a:rPr lang="pl-PL" smtClean="0"/>
              <a:t>2019-01-19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0B39-A6AF-437C-B16A-D066EB432C9D}" type="datetime1">
              <a:rPr lang="pl-PL" smtClean="0"/>
              <a:t>2019-01-19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7A7F-D8E0-40AD-A279-340C7C804B07}" type="datetime1">
              <a:rPr lang="pl-PL" smtClean="0"/>
              <a:t>2019-01-19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6373C31-A23D-4089-BE96-E91622EDE656}" type="datetime1">
              <a:rPr lang="pl-PL" smtClean="0"/>
              <a:t>2019-01-19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B66F-BB66-4005-BF32-D0451E1C81F5}" type="datetime1">
              <a:rPr lang="pl-PL" smtClean="0"/>
              <a:t>2019-01-19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C2418-DB6D-4EE8-A225-464354053808}" type="datetime1">
              <a:rPr lang="pl-PL" smtClean="0"/>
              <a:t>2019-01-19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4BB2-22CA-4D21-A07B-97E242FDBDAD}" type="datetime1">
              <a:rPr lang="pl-PL" smtClean="0"/>
              <a:t>2019-01-19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8BA4-CABF-4825-B740-CFEAA6DC0C51}" type="datetime1">
              <a:rPr lang="pl-PL" smtClean="0"/>
              <a:t>2019-01-19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Łącznik prostoliniow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020E-537A-4AFF-9ACC-64669963B62E}" type="datetime1">
              <a:rPr lang="pl-PL" smtClean="0"/>
              <a:t>2019-01-19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2C4D-28D7-460A-8485-DDFED7154413}" type="datetime1">
              <a:rPr lang="pl-PL" smtClean="0"/>
              <a:t>2019-01-19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A8D79E-CA12-4795-A958-39C41393082C}" type="datetime1">
              <a:rPr lang="pl-PL" smtClean="0"/>
              <a:t>2019-01-19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Izabela Kugiel-Abuhasna, Studiologia. Podręcznik polskiego języka naukowego dla cudzoziemców na poziomie B1</a:t>
            </a:r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28" name="Łącznik prostoliniow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oliniow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ologia.edu.p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WYKŁAD 4</a:t>
            </a:r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BUDOWA KSIĄŻKI. ĆWICZENIA</a:t>
            </a:r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151620" y="6355080"/>
            <a:ext cx="6840760" cy="365760"/>
          </a:xfrm>
        </p:spPr>
        <p:txBody>
          <a:bodyPr/>
          <a:lstStyle/>
          <a:p>
            <a:pPr algn="ctr"/>
            <a:r>
              <a:rPr lang="pl-PL" sz="1000" dirty="0" smtClean="0"/>
              <a:t>Izabela Kugiel-Abuhasna, </a:t>
            </a:r>
            <a:r>
              <a:rPr lang="pl-PL" sz="1000" i="1" dirty="0" smtClean="0"/>
              <a:t>Studiologia. Podręcznik polskiego języka naukowego dla cudzoziemców na poziomie B1</a:t>
            </a:r>
            <a:endParaRPr lang="pl-PL" sz="1000" i="1" dirty="0"/>
          </a:p>
        </p:txBody>
      </p:sp>
      <p:pic>
        <p:nvPicPr>
          <p:cNvPr id="6" name="Picture 2" descr="https://mirrors.creativecommons.org/presskit/buttons/88x31/png/by-nc-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20" y="5877272"/>
            <a:ext cx="113182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ook by jean_victor_bal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90872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 się nazywa ta część książki i co zawiera? 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7776864" cy="365760"/>
          </a:xfrm>
        </p:spPr>
        <p:txBody>
          <a:bodyPr/>
          <a:lstStyle/>
          <a:p>
            <a:pPr algn="ctr"/>
            <a:r>
              <a:rPr lang="pl-PL" sz="1000" dirty="0" smtClean="0"/>
              <a:t>Izabela Kugiel-Abuhasna, Studiologia. Podręcznik polskiego języka naukowego dla cudzoziemców na poziomie B1</a:t>
            </a:r>
            <a:endParaRPr lang="pl-PL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0269"/>
            <a:ext cx="3494083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aśnienie liniowe 1 5"/>
          <p:cNvSpPr/>
          <p:nvPr/>
        </p:nvSpPr>
        <p:spPr>
          <a:xfrm>
            <a:off x="4644008" y="1220269"/>
            <a:ext cx="3744416" cy="576064"/>
          </a:xfrm>
          <a:prstGeom prst="borderCallout1">
            <a:avLst>
              <a:gd name="adj1" fmla="val 18750"/>
              <a:gd name="adj2" fmla="val -8333"/>
              <a:gd name="adj3" fmla="val 60792"/>
              <a:gd name="adj4" fmla="val -29453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STRONA TYTUŁOWA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8" name="Objaśnienie liniowe 1 7"/>
          <p:cNvSpPr/>
          <p:nvPr/>
        </p:nvSpPr>
        <p:spPr>
          <a:xfrm>
            <a:off x="4358177" y="2076694"/>
            <a:ext cx="4320480" cy="776242"/>
          </a:xfrm>
          <a:prstGeom prst="borderCallout1">
            <a:avLst>
              <a:gd name="adj1" fmla="val 18750"/>
              <a:gd name="adj2" fmla="val -5373"/>
              <a:gd name="adj3" fmla="val 5476"/>
              <a:gd name="adj4" fmla="val -33326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imię i nazwisko autora / autorów 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lub redaktora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/ redaktorów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9" name="Objaśnienie liniowe 1 8"/>
          <p:cNvSpPr/>
          <p:nvPr/>
        </p:nvSpPr>
        <p:spPr>
          <a:xfrm>
            <a:off x="4765607" y="3112159"/>
            <a:ext cx="2398681" cy="576064"/>
          </a:xfrm>
          <a:prstGeom prst="borderCallout1">
            <a:avLst>
              <a:gd name="adj1" fmla="val 18750"/>
              <a:gd name="adj2" fmla="val -8333"/>
              <a:gd name="adj3" fmla="val 666"/>
              <a:gd name="adj4" fmla="val -49669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tytuł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10" name="Objaśnienie liniowe 1 9"/>
          <p:cNvSpPr/>
          <p:nvPr/>
        </p:nvSpPr>
        <p:spPr>
          <a:xfrm>
            <a:off x="4572000" y="5517232"/>
            <a:ext cx="2736304" cy="576064"/>
          </a:xfrm>
          <a:prstGeom prst="borderCallout1">
            <a:avLst>
              <a:gd name="adj1" fmla="val 18750"/>
              <a:gd name="adj2" fmla="val -8333"/>
              <a:gd name="adj3" fmla="val 80032"/>
              <a:gd name="adj4" fmla="val -38061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wydawnictwo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11" name="Objaśnienie liniowe 1 10"/>
          <p:cNvSpPr/>
          <p:nvPr/>
        </p:nvSpPr>
        <p:spPr>
          <a:xfrm>
            <a:off x="4657328" y="4509120"/>
            <a:ext cx="2867000" cy="576064"/>
          </a:xfrm>
          <a:prstGeom prst="borderCallout1">
            <a:avLst>
              <a:gd name="adj1" fmla="val 18750"/>
              <a:gd name="adj2" fmla="val -8333"/>
              <a:gd name="adj3" fmla="val 113703"/>
              <a:gd name="adj4" fmla="val -39601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tytuł serii wydawniczej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2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 się nazywa ta część książki? 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7776864" cy="365760"/>
          </a:xfrm>
        </p:spPr>
        <p:txBody>
          <a:bodyPr/>
          <a:lstStyle/>
          <a:p>
            <a:pPr algn="ctr"/>
            <a:r>
              <a:rPr lang="pl-PL" sz="1000" dirty="0" smtClean="0"/>
              <a:t>Izabela Kugiel-Abuhasna, Studiologia. Podręcznik polskiego języka naukowego dla cudzoziemców na poziomie B1</a:t>
            </a:r>
            <a:endParaRPr lang="pl-PL" sz="1000" dirty="0"/>
          </a:p>
        </p:txBody>
      </p:sp>
      <p:sp>
        <p:nvSpPr>
          <p:cNvPr id="6" name="Objaśnienie liniowe 1 5"/>
          <p:cNvSpPr/>
          <p:nvPr/>
        </p:nvSpPr>
        <p:spPr>
          <a:xfrm>
            <a:off x="4932040" y="2276872"/>
            <a:ext cx="2808312" cy="576064"/>
          </a:xfrm>
          <a:prstGeom prst="borderCallout1">
            <a:avLst>
              <a:gd name="adj1" fmla="val 18750"/>
              <a:gd name="adj2" fmla="val -8333"/>
              <a:gd name="adj3" fmla="val 53577"/>
              <a:gd name="adj4" fmla="val -25136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SPIS TREŚCI 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4" y="1241051"/>
            <a:ext cx="376469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16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 się nazywa ta część książki? 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7776864" cy="365760"/>
          </a:xfrm>
        </p:spPr>
        <p:txBody>
          <a:bodyPr/>
          <a:lstStyle/>
          <a:p>
            <a:pPr algn="ctr"/>
            <a:r>
              <a:rPr lang="pl-PL" sz="1000" dirty="0" smtClean="0"/>
              <a:t>Izabela Kugiel-Abuhasna, Studiologia. Podręcznik polskiego języka naukowego dla cudzoziemców na poziomie B1</a:t>
            </a:r>
            <a:endParaRPr lang="pl-PL" sz="1000" dirty="0"/>
          </a:p>
        </p:txBody>
      </p:sp>
      <p:sp>
        <p:nvSpPr>
          <p:cNvPr id="6" name="Objaśnienie liniowe 1 5"/>
          <p:cNvSpPr/>
          <p:nvPr/>
        </p:nvSpPr>
        <p:spPr>
          <a:xfrm>
            <a:off x="5868144" y="2564904"/>
            <a:ext cx="2808312" cy="1656184"/>
          </a:xfrm>
          <a:prstGeom prst="borderCallout1">
            <a:avLst>
              <a:gd name="adj1" fmla="val -7487"/>
              <a:gd name="adj2" fmla="val 35081"/>
              <a:gd name="adj3" fmla="val -29506"/>
              <a:gd name="adj4" fmla="val -12309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2000" dirty="0" smtClean="0">
                <a:solidFill>
                  <a:schemeClr val="tx1"/>
                </a:solidFill>
              </a:rPr>
              <a:t>WSTĘP =</a:t>
            </a:r>
          </a:p>
          <a:p>
            <a:pPr algn="ctr">
              <a:lnSpc>
                <a:spcPct val="150000"/>
              </a:lnSpc>
            </a:pPr>
            <a:r>
              <a:rPr lang="pl-PL" sz="2000" dirty="0" smtClean="0">
                <a:solidFill>
                  <a:schemeClr val="tx1"/>
                </a:solidFill>
              </a:rPr>
              <a:t>PRZEDMOWA =</a:t>
            </a:r>
          </a:p>
          <a:p>
            <a:pPr algn="ctr">
              <a:lnSpc>
                <a:spcPct val="150000"/>
              </a:lnSpc>
            </a:pPr>
            <a:r>
              <a:rPr lang="pl-PL" sz="2000" dirty="0" smtClean="0">
                <a:solidFill>
                  <a:schemeClr val="tx1"/>
                </a:solidFill>
              </a:rPr>
              <a:t>WPROWADZENIE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0804"/>
            <a:ext cx="5268454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5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 się nazywa ta część książki? 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7776864" cy="365760"/>
          </a:xfrm>
        </p:spPr>
        <p:txBody>
          <a:bodyPr/>
          <a:lstStyle/>
          <a:p>
            <a:pPr algn="ctr"/>
            <a:r>
              <a:rPr lang="pl-PL" sz="1000" dirty="0" smtClean="0"/>
              <a:t>Izabela Kugiel-Abuhasna, Studiologia. Podręcznik polskiego języka naukowego dla cudzoziemców na poziomie B1</a:t>
            </a:r>
            <a:endParaRPr lang="pl-PL" sz="1000" dirty="0"/>
          </a:p>
        </p:txBody>
      </p:sp>
      <p:sp>
        <p:nvSpPr>
          <p:cNvPr id="6" name="Objaśnienie liniowe 1 5"/>
          <p:cNvSpPr/>
          <p:nvPr/>
        </p:nvSpPr>
        <p:spPr>
          <a:xfrm>
            <a:off x="3563888" y="1211854"/>
            <a:ext cx="2592288" cy="576064"/>
          </a:xfrm>
          <a:prstGeom prst="borderCallout1">
            <a:avLst>
              <a:gd name="adj1" fmla="val 18750"/>
              <a:gd name="adj2" fmla="val -8333"/>
              <a:gd name="adj3" fmla="val 108893"/>
              <a:gd name="adj4" fmla="val -240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BIBLIOGRAFIA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876903"/>
            <a:ext cx="83248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5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 się nazywa ta część książki? 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7776864" cy="365760"/>
          </a:xfrm>
        </p:spPr>
        <p:txBody>
          <a:bodyPr/>
          <a:lstStyle/>
          <a:p>
            <a:pPr algn="ctr"/>
            <a:r>
              <a:rPr lang="pl-PL" sz="1000" dirty="0" smtClean="0"/>
              <a:t>Izabela Kugiel-Abuhasna, Studiologia. Podręcznik polskiego języka naukowego dla cudzoziemców na poziomie B1</a:t>
            </a:r>
            <a:endParaRPr lang="pl-PL" sz="1000" dirty="0"/>
          </a:p>
        </p:txBody>
      </p:sp>
      <p:sp>
        <p:nvSpPr>
          <p:cNvPr id="6" name="Objaśnienie liniowe 1 5"/>
          <p:cNvSpPr/>
          <p:nvPr/>
        </p:nvSpPr>
        <p:spPr>
          <a:xfrm>
            <a:off x="3419872" y="1484784"/>
            <a:ext cx="2808312" cy="1296144"/>
          </a:xfrm>
          <a:prstGeom prst="borderCallout1">
            <a:avLst>
              <a:gd name="adj1" fmla="val 21957"/>
              <a:gd name="adj2" fmla="val -9320"/>
              <a:gd name="adj3" fmla="val 134813"/>
              <a:gd name="adj4" fmla="val -81871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2000" dirty="0" smtClean="0">
                <a:solidFill>
                  <a:schemeClr val="tx1"/>
                </a:solidFill>
              </a:rPr>
              <a:t>TEKST GŁÓWNY</a:t>
            </a:r>
          </a:p>
          <a:p>
            <a:pPr algn="ctr">
              <a:lnSpc>
                <a:spcPct val="150000"/>
              </a:lnSpc>
            </a:pPr>
            <a:r>
              <a:rPr lang="pl-PL" sz="2000" dirty="0" smtClean="0">
                <a:solidFill>
                  <a:schemeClr val="tx1"/>
                </a:solidFill>
              </a:rPr>
              <a:t>PODROZDZIAŁ</a:t>
            </a:r>
          </a:p>
          <a:p>
            <a:pPr algn="ctr">
              <a:lnSpc>
                <a:spcPct val="150000"/>
              </a:lnSpc>
            </a:pPr>
            <a:r>
              <a:rPr lang="pl-PL" sz="2000" dirty="0" smtClean="0">
                <a:solidFill>
                  <a:schemeClr val="tx1"/>
                </a:solidFill>
              </a:rPr>
              <a:t>LUB CZĘŚĆ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2" y="3284984"/>
            <a:ext cx="7560957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5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551619" y="6356350"/>
            <a:ext cx="8040762" cy="365760"/>
          </a:xfrm>
        </p:spPr>
        <p:txBody>
          <a:bodyPr/>
          <a:lstStyle/>
          <a:p>
            <a:pPr algn="ctr"/>
            <a:r>
              <a:rPr lang="pl-PL" sz="1050" dirty="0" smtClean="0"/>
              <a:t>Izabela Kugiel-Abuhasna, Studiologia. Podręcznik polskiego języka naukowego dla cudzoziemców na poziomie B1</a:t>
            </a:r>
            <a:endParaRPr lang="pl-PL" sz="105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412776"/>
            <a:ext cx="84486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457200" y="18864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/>
              <a:t>Jak się nazywa ta część książki? </a:t>
            </a:r>
            <a:endParaRPr lang="pl-PL" dirty="0"/>
          </a:p>
        </p:txBody>
      </p:sp>
      <p:sp>
        <p:nvSpPr>
          <p:cNvPr id="7" name="Objaśnienie liniowe 1 6"/>
          <p:cNvSpPr/>
          <p:nvPr/>
        </p:nvSpPr>
        <p:spPr>
          <a:xfrm>
            <a:off x="3635896" y="4437112"/>
            <a:ext cx="2808312" cy="648072"/>
          </a:xfrm>
          <a:prstGeom prst="borderCallout1">
            <a:avLst>
              <a:gd name="adj1" fmla="val -11179"/>
              <a:gd name="adj2" fmla="val 31628"/>
              <a:gd name="adj3" fmla="val -62934"/>
              <a:gd name="adj4" fmla="val 7424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2000" dirty="0" smtClean="0">
                <a:solidFill>
                  <a:schemeClr val="tx1"/>
                </a:solidFill>
              </a:rPr>
              <a:t>PRZYPIS(Y)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5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551619" y="6356350"/>
            <a:ext cx="8040762" cy="365760"/>
          </a:xfrm>
        </p:spPr>
        <p:txBody>
          <a:bodyPr/>
          <a:lstStyle/>
          <a:p>
            <a:pPr algn="ctr"/>
            <a:r>
              <a:rPr lang="pl-PL" sz="1050" dirty="0" smtClean="0"/>
              <a:t>Izabela Kugiel-Abuhasna, Studiologia. Podręcznik polskiego języka naukowego dla cudzoziemców na poziomie B1</a:t>
            </a:r>
            <a:endParaRPr lang="pl-PL" sz="105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57200" y="18864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/>
              <a:t>I</a:t>
            </a:r>
            <a:r>
              <a:rPr lang="pl-PL" dirty="0" smtClean="0"/>
              <a:t>NFORMACJA O LICENCJI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429000"/>
            <a:ext cx="86296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19572" y="2182497"/>
            <a:ext cx="7704856" cy="115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 smtClean="0"/>
              <a:t>W prezentacji jako przykład wykorzystano publikację</a:t>
            </a:r>
          </a:p>
          <a:p>
            <a:pPr>
              <a:lnSpc>
                <a:spcPct val="150000"/>
              </a:lnSpc>
            </a:pPr>
            <a:r>
              <a:rPr lang="pl-PL" sz="1600" dirty="0" smtClean="0"/>
              <a:t>Małachowicz M., </a:t>
            </a:r>
            <a:r>
              <a:rPr lang="pl-PL" sz="1600" dirty="0" err="1" smtClean="0"/>
              <a:t>Grucza</a:t>
            </a:r>
            <a:r>
              <a:rPr lang="pl-PL" sz="1600" dirty="0" smtClean="0"/>
              <a:t> S. (red.), </a:t>
            </a:r>
            <a:r>
              <a:rPr lang="pl-PL" sz="1600" i="1" dirty="0" smtClean="0"/>
              <a:t>Polskie i europejskie nurty terminologiczne</a:t>
            </a:r>
            <a:r>
              <a:rPr lang="pl-PL" sz="1600" dirty="0" smtClean="0"/>
              <a:t>, Warszawa 2017.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90557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11560" y="2204864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/>
              <a:t>WIĘCEJ PREZENTACJI </a:t>
            </a:r>
          </a:p>
          <a:p>
            <a:pPr algn="ctr"/>
            <a:r>
              <a:rPr lang="pl-PL" sz="5400" dirty="0" smtClean="0"/>
              <a:t>NA </a:t>
            </a:r>
            <a:r>
              <a:rPr lang="pl-PL" sz="5400" dirty="0" smtClean="0">
                <a:hlinkClick r:id="rId2"/>
              </a:rPr>
              <a:t>www.studiologia.edu.pl</a:t>
            </a:r>
            <a:endParaRPr lang="pl-PL" sz="5400" dirty="0" smtClean="0"/>
          </a:p>
          <a:p>
            <a:pPr algn="ctr"/>
            <a:endParaRPr lang="pl-PL" sz="5400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1203470" y="6381328"/>
            <a:ext cx="6737060" cy="365760"/>
          </a:xfrm>
        </p:spPr>
        <p:txBody>
          <a:bodyPr/>
          <a:lstStyle/>
          <a:p>
            <a:pPr algn="ctr"/>
            <a:r>
              <a:rPr lang="pl-PL" sz="1000" dirty="0" smtClean="0"/>
              <a:t>Izabela Kugiel-Abuhasna, Studiologia. Podręcznik polskiego języka naukowego dla cudzoziemców na poziomie B1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6008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491</TotalTime>
  <Words>237</Words>
  <Application>Microsoft Office PowerPoint</Application>
  <PresentationFormat>Pokaz na ekranie (4:3)</PresentationFormat>
  <Paragraphs>37</Paragraphs>
  <Slides>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Początek</vt:lpstr>
      <vt:lpstr>WYKŁAD 4</vt:lpstr>
      <vt:lpstr>Jak się nazywa ta część książki i co zawiera? </vt:lpstr>
      <vt:lpstr>Jak się nazywa ta część książki? </vt:lpstr>
      <vt:lpstr>Jak się nazywa ta część książki? </vt:lpstr>
      <vt:lpstr>Jak się nazywa ta część książki? </vt:lpstr>
      <vt:lpstr>Jak się nazywa ta część książki? </vt:lpstr>
      <vt:lpstr>Prezentacja programu PowerPoint</vt:lpstr>
      <vt:lpstr>Prezentacja programu PowerPoint</vt:lpstr>
      <vt:lpstr>Prezentacja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WYKŁAD WSTĘPNY</dc:title>
  <dc:creator>Iza</dc:creator>
  <cp:lastModifiedBy>Iza</cp:lastModifiedBy>
  <cp:revision>97</cp:revision>
  <dcterms:created xsi:type="dcterms:W3CDTF">2018-10-11T14:48:14Z</dcterms:created>
  <dcterms:modified xsi:type="dcterms:W3CDTF">2019-01-19T18:40:59Z</dcterms:modified>
</cp:coreProperties>
</file>