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4" r:id="rId3"/>
    <p:sldId id="279" r:id="rId4"/>
    <p:sldId id="280" r:id="rId5"/>
    <p:sldId id="282" r:id="rId6"/>
    <p:sldId id="283" r:id="rId7"/>
    <p:sldId id="284" r:id="rId8"/>
    <p:sldId id="285" r:id="rId9"/>
    <p:sldId id="286" r:id="rId10"/>
    <p:sldId id="273" r:id="rId11"/>
    <p:sldId id="278" r:id="rId12"/>
    <p:sldId id="276" r:id="rId13"/>
    <p:sldId id="275" r:id="rId14"/>
    <p:sldId id="277" r:id="rId15"/>
    <p:sldId id="281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56AF16-D5E7-4FDC-98C8-A4F46841FB79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8629D810-BB79-4ED6-93B8-5C2024FAC887}">
      <dgm:prSet phldrT="[Tekst]"/>
      <dgm:spPr/>
      <dgm:t>
        <a:bodyPr/>
        <a:lstStyle/>
        <a:p>
          <a:r>
            <a:rPr lang="pl-PL" dirty="0" smtClean="0"/>
            <a:t>a</a:t>
          </a:r>
          <a:endParaRPr lang="pl-PL" dirty="0"/>
        </a:p>
      </dgm:t>
    </dgm:pt>
    <dgm:pt modelId="{AD5F77C0-B12F-4FCD-BBB7-B7AF1C869493}" type="parTrans" cxnId="{A4FD5966-2476-48B0-88D3-C2010779E3A9}">
      <dgm:prSet/>
      <dgm:spPr/>
      <dgm:t>
        <a:bodyPr/>
        <a:lstStyle/>
        <a:p>
          <a:endParaRPr lang="pl-PL"/>
        </a:p>
      </dgm:t>
    </dgm:pt>
    <dgm:pt modelId="{F6C6943B-78CD-4916-A8DF-23F06CC181FC}" type="sibTrans" cxnId="{A4FD5966-2476-48B0-88D3-C2010779E3A9}">
      <dgm:prSet/>
      <dgm:spPr/>
      <dgm:t>
        <a:bodyPr/>
        <a:lstStyle/>
        <a:p>
          <a:endParaRPr lang="pl-PL"/>
        </a:p>
      </dgm:t>
    </dgm:pt>
    <dgm:pt modelId="{6A51381A-9970-4E3A-9108-D4117324C1A1}">
      <dgm:prSet phldrT="[Tekst]"/>
      <dgm:spPr/>
      <dgm:t>
        <a:bodyPr/>
        <a:lstStyle/>
        <a:p>
          <a:r>
            <a:rPr lang="pl-PL" dirty="0" smtClean="0"/>
            <a:t>b</a:t>
          </a:r>
          <a:endParaRPr lang="pl-PL" dirty="0"/>
        </a:p>
      </dgm:t>
    </dgm:pt>
    <dgm:pt modelId="{871000C5-CA25-42C0-B04F-AB7D0B3B65EE}" type="parTrans" cxnId="{5D90BD4E-A0D6-4641-A833-9503035477DB}">
      <dgm:prSet/>
      <dgm:spPr/>
      <dgm:t>
        <a:bodyPr/>
        <a:lstStyle/>
        <a:p>
          <a:endParaRPr lang="pl-PL"/>
        </a:p>
      </dgm:t>
    </dgm:pt>
    <dgm:pt modelId="{23846E36-D4F9-4041-9189-AC457E66B1F7}" type="sibTrans" cxnId="{5D90BD4E-A0D6-4641-A833-9503035477DB}">
      <dgm:prSet/>
      <dgm:spPr/>
      <dgm:t>
        <a:bodyPr/>
        <a:lstStyle/>
        <a:p>
          <a:endParaRPr lang="pl-PL"/>
        </a:p>
      </dgm:t>
    </dgm:pt>
    <dgm:pt modelId="{A877DAEE-1E74-41B7-B183-2BC46C0AB6F9}">
      <dgm:prSet phldrT="[Tekst]"/>
      <dgm:spPr/>
      <dgm:t>
        <a:bodyPr/>
        <a:lstStyle/>
        <a:p>
          <a:r>
            <a:rPr lang="pl-PL" dirty="0" smtClean="0"/>
            <a:t>d</a:t>
          </a:r>
          <a:endParaRPr lang="pl-PL" dirty="0"/>
        </a:p>
      </dgm:t>
    </dgm:pt>
    <dgm:pt modelId="{75CBC6DB-CE2E-4557-9554-AE177A7642D1}" type="parTrans" cxnId="{0AFAC534-C922-4F98-AE55-3348B0ED4C9D}">
      <dgm:prSet/>
      <dgm:spPr/>
      <dgm:t>
        <a:bodyPr/>
        <a:lstStyle/>
        <a:p>
          <a:endParaRPr lang="pl-PL"/>
        </a:p>
      </dgm:t>
    </dgm:pt>
    <dgm:pt modelId="{E753B79A-9885-4EA4-B1C3-637FDBC067A1}" type="sibTrans" cxnId="{0AFAC534-C922-4F98-AE55-3348B0ED4C9D}">
      <dgm:prSet/>
      <dgm:spPr/>
      <dgm:t>
        <a:bodyPr/>
        <a:lstStyle/>
        <a:p>
          <a:endParaRPr lang="pl-PL"/>
        </a:p>
      </dgm:t>
    </dgm:pt>
    <dgm:pt modelId="{F6E69FB4-F65A-4A9A-9E65-39A7F6CCE1F7}">
      <dgm:prSet phldrT="[Tekst]"/>
      <dgm:spPr/>
      <dgm:t>
        <a:bodyPr/>
        <a:lstStyle/>
        <a:p>
          <a:r>
            <a:rPr lang="pl-PL" dirty="0" smtClean="0"/>
            <a:t>e</a:t>
          </a:r>
          <a:endParaRPr lang="pl-PL" dirty="0"/>
        </a:p>
      </dgm:t>
    </dgm:pt>
    <dgm:pt modelId="{F98BD449-C486-4912-B8F3-C325697DD676}" type="parTrans" cxnId="{8BDC2EB4-DA59-40FD-BF16-5D751467622F}">
      <dgm:prSet/>
      <dgm:spPr/>
      <dgm:t>
        <a:bodyPr/>
        <a:lstStyle/>
        <a:p>
          <a:endParaRPr lang="pl-PL"/>
        </a:p>
      </dgm:t>
    </dgm:pt>
    <dgm:pt modelId="{0D66276B-27D5-4A52-97F2-DD7E1521D1F6}" type="sibTrans" cxnId="{8BDC2EB4-DA59-40FD-BF16-5D751467622F}">
      <dgm:prSet/>
      <dgm:spPr/>
      <dgm:t>
        <a:bodyPr/>
        <a:lstStyle/>
        <a:p>
          <a:endParaRPr lang="pl-PL"/>
        </a:p>
      </dgm:t>
    </dgm:pt>
    <dgm:pt modelId="{81CAA7EF-45C2-49F7-9517-2EE26652A8DA}">
      <dgm:prSet phldrT="[Tekst]"/>
      <dgm:spPr/>
      <dgm:t>
        <a:bodyPr/>
        <a:lstStyle/>
        <a:p>
          <a:r>
            <a:rPr lang="pl-PL" dirty="0" smtClean="0"/>
            <a:t>c</a:t>
          </a:r>
          <a:endParaRPr lang="pl-PL" dirty="0"/>
        </a:p>
      </dgm:t>
    </dgm:pt>
    <dgm:pt modelId="{3B9673B9-7F85-40F8-8988-0F4A221E5886}" type="parTrans" cxnId="{6A35EAF7-C1B1-4839-A1C4-D7AA022EDCDD}">
      <dgm:prSet/>
      <dgm:spPr/>
      <dgm:t>
        <a:bodyPr/>
        <a:lstStyle/>
        <a:p>
          <a:endParaRPr lang="pl-PL"/>
        </a:p>
      </dgm:t>
    </dgm:pt>
    <dgm:pt modelId="{33E67B6B-7E3E-4E7D-A887-2C6CAFDD8632}" type="sibTrans" cxnId="{6A35EAF7-C1B1-4839-A1C4-D7AA022EDCDD}">
      <dgm:prSet/>
      <dgm:spPr/>
      <dgm:t>
        <a:bodyPr/>
        <a:lstStyle/>
        <a:p>
          <a:endParaRPr lang="pl-PL"/>
        </a:p>
      </dgm:t>
    </dgm:pt>
    <dgm:pt modelId="{ACE12506-FF96-44F8-A359-FDBA2B3A6123}">
      <dgm:prSet phldrT="[Tekst]"/>
      <dgm:spPr/>
      <dgm:t>
        <a:bodyPr/>
        <a:lstStyle/>
        <a:p>
          <a:r>
            <a:rPr lang="pl-PL" dirty="0" smtClean="0"/>
            <a:t>f</a:t>
          </a:r>
          <a:endParaRPr lang="pl-PL" dirty="0"/>
        </a:p>
      </dgm:t>
    </dgm:pt>
    <dgm:pt modelId="{F7B94671-FA72-4D54-89DD-B820E28372D1}" type="parTrans" cxnId="{81FF66D7-62EA-49F9-BCC5-D041E024ABEA}">
      <dgm:prSet/>
      <dgm:spPr/>
      <dgm:t>
        <a:bodyPr/>
        <a:lstStyle/>
        <a:p>
          <a:endParaRPr lang="pl-PL"/>
        </a:p>
      </dgm:t>
    </dgm:pt>
    <dgm:pt modelId="{45BAC2C7-37D2-47AE-925C-7156872887E3}" type="sibTrans" cxnId="{81FF66D7-62EA-49F9-BCC5-D041E024ABEA}">
      <dgm:prSet/>
      <dgm:spPr/>
      <dgm:t>
        <a:bodyPr/>
        <a:lstStyle/>
        <a:p>
          <a:endParaRPr lang="pl-PL"/>
        </a:p>
      </dgm:t>
    </dgm:pt>
    <dgm:pt modelId="{613315EA-B29C-4582-A6FE-09668FF3228A}">
      <dgm:prSet/>
      <dgm:spPr/>
      <dgm:t>
        <a:bodyPr/>
        <a:lstStyle/>
        <a:p>
          <a:r>
            <a:rPr lang="pl-PL" dirty="0" smtClean="0"/>
            <a:t>g</a:t>
          </a:r>
          <a:endParaRPr lang="pl-PL" dirty="0"/>
        </a:p>
      </dgm:t>
    </dgm:pt>
    <dgm:pt modelId="{4B291478-867B-47E0-BD60-5DC7A49B0337}" type="parTrans" cxnId="{A8F470D2-16B7-4A31-B072-310741F70A53}">
      <dgm:prSet/>
      <dgm:spPr/>
      <dgm:t>
        <a:bodyPr/>
        <a:lstStyle/>
        <a:p>
          <a:endParaRPr lang="pl-PL"/>
        </a:p>
      </dgm:t>
    </dgm:pt>
    <dgm:pt modelId="{029E7DE2-8E08-4D15-8210-F5F186E57249}" type="sibTrans" cxnId="{A8F470D2-16B7-4A31-B072-310741F70A53}">
      <dgm:prSet/>
      <dgm:spPr/>
      <dgm:t>
        <a:bodyPr/>
        <a:lstStyle/>
        <a:p>
          <a:endParaRPr lang="pl-PL"/>
        </a:p>
      </dgm:t>
    </dgm:pt>
    <dgm:pt modelId="{D27AB359-B655-43D1-BA4D-F953CB4E82A9}" type="pres">
      <dgm:prSet presAssocID="{F256AF16-D5E7-4FDC-98C8-A4F46841FB7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D05DD3D-0210-4ACF-97C9-907652188EB0}" type="pres">
      <dgm:prSet presAssocID="{8629D810-BB79-4ED6-93B8-5C2024FAC887}" presName="root1" presStyleCnt="0"/>
      <dgm:spPr/>
    </dgm:pt>
    <dgm:pt modelId="{C2843C9D-6D87-40DD-B220-0B089DAF8CD1}" type="pres">
      <dgm:prSet presAssocID="{8629D810-BB79-4ED6-93B8-5C2024FAC88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580A652-1D7C-4EAF-BEE6-86DA49B3E2A7}" type="pres">
      <dgm:prSet presAssocID="{8629D810-BB79-4ED6-93B8-5C2024FAC887}" presName="level2hierChild" presStyleCnt="0"/>
      <dgm:spPr/>
    </dgm:pt>
    <dgm:pt modelId="{02F397D8-6240-443F-AA05-D4470445462E}" type="pres">
      <dgm:prSet presAssocID="{871000C5-CA25-42C0-B04F-AB7D0B3B65EE}" presName="conn2-1" presStyleLbl="parChTrans1D2" presStyleIdx="0" presStyleCnt="2"/>
      <dgm:spPr/>
      <dgm:t>
        <a:bodyPr/>
        <a:lstStyle/>
        <a:p>
          <a:endParaRPr lang="pl-PL"/>
        </a:p>
      </dgm:t>
    </dgm:pt>
    <dgm:pt modelId="{91CBFF50-0791-4BBF-A495-72BEE5DE869F}" type="pres">
      <dgm:prSet presAssocID="{871000C5-CA25-42C0-B04F-AB7D0B3B65EE}" presName="connTx" presStyleLbl="parChTrans1D2" presStyleIdx="0" presStyleCnt="2"/>
      <dgm:spPr/>
      <dgm:t>
        <a:bodyPr/>
        <a:lstStyle/>
        <a:p>
          <a:endParaRPr lang="pl-PL"/>
        </a:p>
      </dgm:t>
    </dgm:pt>
    <dgm:pt modelId="{625F8626-6B41-4816-857D-326366EAE243}" type="pres">
      <dgm:prSet presAssocID="{6A51381A-9970-4E3A-9108-D4117324C1A1}" presName="root2" presStyleCnt="0"/>
      <dgm:spPr/>
    </dgm:pt>
    <dgm:pt modelId="{103A5EAE-8AD8-4334-9A4E-D6FE059C6EE3}" type="pres">
      <dgm:prSet presAssocID="{6A51381A-9970-4E3A-9108-D4117324C1A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E0B3F42-DEA2-4CC6-8BDE-EA2DF363FEEA}" type="pres">
      <dgm:prSet presAssocID="{6A51381A-9970-4E3A-9108-D4117324C1A1}" presName="level3hierChild" presStyleCnt="0"/>
      <dgm:spPr/>
    </dgm:pt>
    <dgm:pt modelId="{EB526130-E7BC-4722-8B1D-CB9B8B271925}" type="pres">
      <dgm:prSet presAssocID="{75CBC6DB-CE2E-4557-9554-AE177A7642D1}" presName="conn2-1" presStyleLbl="parChTrans1D3" presStyleIdx="0" presStyleCnt="4"/>
      <dgm:spPr/>
      <dgm:t>
        <a:bodyPr/>
        <a:lstStyle/>
        <a:p>
          <a:endParaRPr lang="pl-PL"/>
        </a:p>
      </dgm:t>
    </dgm:pt>
    <dgm:pt modelId="{D66E6DAD-B4EC-413F-979B-979922E0B7EA}" type="pres">
      <dgm:prSet presAssocID="{75CBC6DB-CE2E-4557-9554-AE177A7642D1}" presName="connTx" presStyleLbl="parChTrans1D3" presStyleIdx="0" presStyleCnt="4"/>
      <dgm:spPr/>
      <dgm:t>
        <a:bodyPr/>
        <a:lstStyle/>
        <a:p>
          <a:endParaRPr lang="pl-PL"/>
        </a:p>
      </dgm:t>
    </dgm:pt>
    <dgm:pt modelId="{2F38265A-B0FF-4EE6-A6F9-D98050882F21}" type="pres">
      <dgm:prSet presAssocID="{A877DAEE-1E74-41B7-B183-2BC46C0AB6F9}" presName="root2" presStyleCnt="0"/>
      <dgm:spPr/>
    </dgm:pt>
    <dgm:pt modelId="{A899B706-E09D-40A7-BA04-798D32C76A18}" type="pres">
      <dgm:prSet presAssocID="{A877DAEE-1E74-41B7-B183-2BC46C0AB6F9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9655FD8-E977-4C00-920A-13339DFA25D0}" type="pres">
      <dgm:prSet presAssocID="{A877DAEE-1E74-41B7-B183-2BC46C0AB6F9}" presName="level3hierChild" presStyleCnt="0"/>
      <dgm:spPr/>
    </dgm:pt>
    <dgm:pt modelId="{1794D22A-872C-4E45-B895-F62A10AC5090}" type="pres">
      <dgm:prSet presAssocID="{F98BD449-C486-4912-B8F3-C325697DD676}" presName="conn2-1" presStyleLbl="parChTrans1D3" presStyleIdx="1" presStyleCnt="4"/>
      <dgm:spPr/>
      <dgm:t>
        <a:bodyPr/>
        <a:lstStyle/>
        <a:p>
          <a:endParaRPr lang="pl-PL"/>
        </a:p>
      </dgm:t>
    </dgm:pt>
    <dgm:pt modelId="{D5BB6FEA-130F-4614-9A44-8BDB37120A9B}" type="pres">
      <dgm:prSet presAssocID="{F98BD449-C486-4912-B8F3-C325697DD676}" presName="connTx" presStyleLbl="parChTrans1D3" presStyleIdx="1" presStyleCnt="4"/>
      <dgm:spPr/>
      <dgm:t>
        <a:bodyPr/>
        <a:lstStyle/>
        <a:p>
          <a:endParaRPr lang="pl-PL"/>
        </a:p>
      </dgm:t>
    </dgm:pt>
    <dgm:pt modelId="{1F4F7935-E8DA-44A0-901D-166ADC094BA5}" type="pres">
      <dgm:prSet presAssocID="{F6E69FB4-F65A-4A9A-9E65-39A7F6CCE1F7}" presName="root2" presStyleCnt="0"/>
      <dgm:spPr/>
    </dgm:pt>
    <dgm:pt modelId="{C0481789-80F5-45C3-814B-4259700EE0C6}" type="pres">
      <dgm:prSet presAssocID="{F6E69FB4-F65A-4A9A-9E65-39A7F6CCE1F7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80492E1-E441-4843-B720-83EEBCB3F912}" type="pres">
      <dgm:prSet presAssocID="{F6E69FB4-F65A-4A9A-9E65-39A7F6CCE1F7}" presName="level3hierChild" presStyleCnt="0"/>
      <dgm:spPr/>
    </dgm:pt>
    <dgm:pt modelId="{BFCCBD4E-93E4-4A7A-B829-7B2FEAA00D69}" type="pres">
      <dgm:prSet presAssocID="{3B9673B9-7F85-40F8-8988-0F4A221E5886}" presName="conn2-1" presStyleLbl="parChTrans1D2" presStyleIdx="1" presStyleCnt="2"/>
      <dgm:spPr/>
      <dgm:t>
        <a:bodyPr/>
        <a:lstStyle/>
        <a:p>
          <a:endParaRPr lang="pl-PL"/>
        </a:p>
      </dgm:t>
    </dgm:pt>
    <dgm:pt modelId="{5CD6A6E8-121E-4F41-BA2A-5090F4065B44}" type="pres">
      <dgm:prSet presAssocID="{3B9673B9-7F85-40F8-8988-0F4A221E5886}" presName="connTx" presStyleLbl="parChTrans1D2" presStyleIdx="1" presStyleCnt="2"/>
      <dgm:spPr/>
      <dgm:t>
        <a:bodyPr/>
        <a:lstStyle/>
        <a:p>
          <a:endParaRPr lang="pl-PL"/>
        </a:p>
      </dgm:t>
    </dgm:pt>
    <dgm:pt modelId="{A90D5ED7-5945-4B41-A3BC-AB43C52A2423}" type="pres">
      <dgm:prSet presAssocID="{81CAA7EF-45C2-49F7-9517-2EE26652A8DA}" presName="root2" presStyleCnt="0"/>
      <dgm:spPr/>
    </dgm:pt>
    <dgm:pt modelId="{38A1CAC3-7C68-4BBC-B976-D0DCC7A62DA8}" type="pres">
      <dgm:prSet presAssocID="{81CAA7EF-45C2-49F7-9517-2EE26652A8D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2AF6098-E98C-44B0-91BC-7421C68D4643}" type="pres">
      <dgm:prSet presAssocID="{81CAA7EF-45C2-49F7-9517-2EE26652A8DA}" presName="level3hierChild" presStyleCnt="0"/>
      <dgm:spPr/>
    </dgm:pt>
    <dgm:pt modelId="{E4BC8DD4-CBDA-41AC-B0F9-2EC6B2A149EB}" type="pres">
      <dgm:prSet presAssocID="{F7B94671-FA72-4D54-89DD-B820E28372D1}" presName="conn2-1" presStyleLbl="parChTrans1D3" presStyleIdx="2" presStyleCnt="4"/>
      <dgm:spPr/>
      <dgm:t>
        <a:bodyPr/>
        <a:lstStyle/>
        <a:p>
          <a:endParaRPr lang="pl-PL"/>
        </a:p>
      </dgm:t>
    </dgm:pt>
    <dgm:pt modelId="{D9339467-B2C2-4022-AFF5-6C01C6BC9607}" type="pres">
      <dgm:prSet presAssocID="{F7B94671-FA72-4D54-89DD-B820E28372D1}" presName="connTx" presStyleLbl="parChTrans1D3" presStyleIdx="2" presStyleCnt="4"/>
      <dgm:spPr/>
      <dgm:t>
        <a:bodyPr/>
        <a:lstStyle/>
        <a:p>
          <a:endParaRPr lang="pl-PL"/>
        </a:p>
      </dgm:t>
    </dgm:pt>
    <dgm:pt modelId="{C95904DD-255B-4364-A2CC-F8260B1AEC6F}" type="pres">
      <dgm:prSet presAssocID="{ACE12506-FF96-44F8-A359-FDBA2B3A6123}" presName="root2" presStyleCnt="0"/>
      <dgm:spPr/>
    </dgm:pt>
    <dgm:pt modelId="{7F752149-3062-4632-8C5D-8362FFA63E0A}" type="pres">
      <dgm:prSet presAssocID="{ACE12506-FF96-44F8-A359-FDBA2B3A6123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4D57F87-1330-465A-8CD2-B6B92802BBBA}" type="pres">
      <dgm:prSet presAssocID="{ACE12506-FF96-44F8-A359-FDBA2B3A6123}" presName="level3hierChild" presStyleCnt="0"/>
      <dgm:spPr/>
    </dgm:pt>
    <dgm:pt modelId="{C079C8BE-DB95-49DA-86BD-CFAD16EB856B}" type="pres">
      <dgm:prSet presAssocID="{4B291478-867B-47E0-BD60-5DC7A49B0337}" presName="conn2-1" presStyleLbl="parChTrans1D3" presStyleIdx="3" presStyleCnt="4"/>
      <dgm:spPr/>
      <dgm:t>
        <a:bodyPr/>
        <a:lstStyle/>
        <a:p>
          <a:endParaRPr lang="pl-PL"/>
        </a:p>
      </dgm:t>
    </dgm:pt>
    <dgm:pt modelId="{92C2DEA5-5770-4E18-957C-F25B347B6E74}" type="pres">
      <dgm:prSet presAssocID="{4B291478-867B-47E0-BD60-5DC7A49B0337}" presName="connTx" presStyleLbl="parChTrans1D3" presStyleIdx="3" presStyleCnt="4"/>
      <dgm:spPr/>
      <dgm:t>
        <a:bodyPr/>
        <a:lstStyle/>
        <a:p>
          <a:endParaRPr lang="pl-PL"/>
        </a:p>
      </dgm:t>
    </dgm:pt>
    <dgm:pt modelId="{0D8D9A27-69E5-4D9E-A2C1-16F9CF042495}" type="pres">
      <dgm:prSet presAssocID="{613315EA-B29C-4582-A6FE-09668FF3228A}" presName="root2" presStyleCnt="0"/>
      <dgm:spPr/>
    </dgm:pt>
    <dgm:pt modelId="{4260A57B-5A30-44DC-AE8C-E0F965C58BBC}" type="pres">
      <dgm:prSet presAssocID="{613315EA-B29C-4582-A6FE-09668FF3228A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07AB1D3-9D6A-4FDA-8FDC-76E07A751815}" type="pres">
      <dgm:prSet presAssocID="{613315EA-B29C-4582-A6FE-09668FF3228A}" presName="level3hierChild" presStyleCnt="0"/>
      <dgm:spPr/>
    </dgm:pt>
  </dgm:ptLst>
  <dgm:cxnLst>
    <dgm:cxn modelId="{A4FD5966-2476-48B0-88D3-C2010779E3A9}" srcId="{F256AF16-D5E7-4FDC-98C8-A4F46841FB79}" destId="{8629D810-BB79-4ED6-93B8-5C2024FAC887}" srcOrd="0" destOrd="0" parTransId="{AD5F77C0-B12F-4FCD-BBB7-B7AF1C869493}" sibTransId="{F6C6943B-78CD-4916-A8DF-23F06CC181FC}"/>
    <dgm:cxn modelId="{6A35EAF7-C1B1-4839-A1C4-D7AA022EDCDD}" srcId="{8629D810-BB79-4ED6-93B8-5C2024FAC887}" destId="{81CAA7EF-45C2-49F7-9517-2EE26652A8DA}" srcOrd="1" destOrd="0" parTransId="{3B9673B9-7F85-40F8-8988-0F4A221E5886}" sibTransId="{33E67B6B-7E3E-4E7D-A887-2C6CAFDD8632}"/>
    <dgm:cxn modelId="{743DF0ED-F3F2-4EC2-9592-08B9171EE4ED}" type="presOf" srcId="{613315EA-B29C-4582-A6FE-09668FF3228A}" destId="{4260A57B-5A30-44DC-AE8C-E0F965C58BBC}" srcOrd="0" destOrd="0" presId="urn:microsoft.com/office/officeart/2005/8/layout/hierarchy2"/>
    <dgm:cxn modelId="{98C7B1A8-058B-4A2F-9262-911C3AC69DDA}" type="presOf" srcId="{F98BD449-C486-4912-B8F3-C325697DD676}" destId="{D5BB6FEA-130F-4614-9A44-8BDB37120A9B}" srcOrd="1" destOrd="0" presId="urn:microsoft.com/office/officeart/2005/8/layout/hierarchy2"/>
    <dgm:cxn modelId="{65494A3A-B3AD-43F0-BECF-247BF14264F5}" type="presOf" srcId="{3B9673B9-7F85-40F8-8988-0F4A221E5886}" destId="{BFCCBD4E-93E4-4A7A-B829-7B2FEAA00D69}" srcOrd="0" destOrd="0" presId="urn:microsoft.com/office/officeart/2005/8/layout/hierarchy2"/>
    <dgm:cxn modelId="{8BDC2EB4-DA59-40FD-BF16-5D751467622F}" srcId="{6A51381A-9970-4E3A-9108-D4117324C1A1}" destId="{F6E69FB4-F65A-4A9A-9E65-39A7F6CCE1F7}" srcOrd="1" destOrd="0" parTransId="{F98BD449-C486-4912-B8F3-C325697DD676}" sibTransId="{0D66276B-27D5-4A52-97F2-DD7E1521D1F6}"/>
    <dgm:cxn modelId="{74C1A7E3-60F1-4D86-8BAD-64CEC35C0BAB}" type="presOf" srcId="{ACE12506-FF96-44F8-A359-FDBA2B3A6123}" destId="{7F752149-3062-4632-8C5D-8362FFA63E0A}" srcOrd="0" destOrd="0" presId="urn:microsoft.com/office/officeart/2005/8/layout/hierarchy2"/>
    <dgm:cxn modelId="{63AF07C6-982B-45FB-950D-D8694F7B4936}" type="presOf" srcId="{F98BD449-C486-4912-B8F3-C325697DD676}" destId="{1794D22A-872C-4E45-B895-F62A10AC5090}" srcOrd="0" destOrd="0" presId="urn:microsoft.com/office/officeart/2005/8/layout/hierarchy2"/>
    <dgm:cxn modelId="{A8F470D2-16B7-4A31-B072-310741F70A53}" srcId="{81CAA7EF-45C2-49F7-9517-2EE26652A8DA}" destId="{613315EA-B29C-4582-A6FE-09668FF3228A}" srcOrd="1" destOrd="0" parTransId="{4B291478-867B-47E0-BD60-5DC7A49B0337}" sibTransId="{029E7DE2-8E08-4D15-8210-F5F186E57249}"/>
    <dgm:cxn modelId="{84357D6F-F9A9-4268-842E-1AD63DBFB98A}" type="presOf" srcId="{871000C5-CA25-42C0-B04F-AB7D0B3B65EE}" destId="{02F397D8-6240-443F-AA05-D4470445462E}" srcOrd="0" destOrd="0" presId="urn:microsoft.com/office/officeart/2005/8/layout/hierarchy2"/>
    <dgm:cxn modelId="{A5492430-DFC9-4534-8688-FB0AD0EEBE28}" type="presOf" srcId="{F256AF16-D5E7-4FDC-98C8-A4F46841FB79}" destId="{D27AB359-B655-43D1-BA4D-F953CB4E82A9}" srcOrd="0" destOrd="0" presId="urn:microsoft.com/office/officeart/2005/8/layout/hierarchy2"/>
    <dgm:cxn modelId="{67E49ECE-E9BB-4080-9C59-67B23E306A38}" type="presOf" srcId="{75CBC6DB-CE2E-4557-9554-AE177A7642D1}" destId="{EB526130-E7BC-4722-8B1D-CB9B8B271925}" srcOrd="0" destOrd="0" presId="urn:microsoft.com/office/officeart/2005/8/layout/hierarchy2"/>
    <dgm:cxn modelId="{25A4604C-95FF-4E11-83CB-5D827E56ED14}" type="presOf" srcId="{75CBC6DB-CE2E-4557-9554-AE177A7642D1}" destId="{D66E6DAD-B4EC-413F-979B-979922E0B7EA}" srcOrd="1" destOrd="0" presId="urn:microsoft.com/office/officeart/2005/8/layout/hierarchy2"/>
    <dgm:cxn modelId="{8CD9EE34-3DFF-4A1F-B3C5-98670CC1ABE6}" type="presOf" srcId="{3B9673B9-7F85-40F8-8988-0F4A221E5886}" destId="{5CD6A6E8-121E-4F41-BA2A-5090F4065B44}" srcOrd="1" destOrd="0" presId="urn:microsoft.com/office/officeart/2005/8/layout/hierarchy2"/>
    <dgm:cxn modelId="{F4EFAEBA-D09E-426B-8A82-05B5D0D763E4}" type="presOf" srcId="{8629D810-BB79-4ED6-93B8-5C2024FAC887}" destId="{C2843C9D-6D87-40DD-B220-0B089DAF8CD1}" srcOrd="0" destOrd="0" presId="urn:microsoft.com/office/officeart/2005/8/layout/hierarchy2"/>
    <dgm:cxn modelId="{645AEE81-1618-48F1-B859-F21BC371571C}" type="presOf" srcId="{F7B94671-FA72-4D54-89DD-B820E28372D1}" destId="{E4BC8DD4-CBDA-41AC-B0F9-2EC6B2A149EB}" srcOrd="0" destOrd="0" presId="urn:microsoft.com/office/officeart/2005/8/layout/hierarchy2"/>
    <dgm:cxn modelId="{68E77FC9-5638-41D0-A2F8-584E270C2844}" type="presOf" srcId="{81CAA7EF-45C2-49F7-9517-2EE26652A8DA}" destId="{38A1CAC3-7C68-4BBC-B976-D0DCC7A62DA8}" srcOrd="0" destOrd="0" presId="urn:microsoft.com/office/officeart/2005/8/layout/hierarchy2"/>
    <dgm:cxn modelId="{450841AD-C740-41ED-BC92-D3639B382794}" type="presOf" srcId="{A877DAEE-1E74-41B7-B183-2BC46C0AB6F9}" destId="{A899B706-E09D-40A7-BA04-798D32C76A18}" srcOrd="0" destOrd="0" presId="urn:microsoft.com/office/officeart/2005/8/layout/hierarchy2"/>
    <dgm:cxn modelId="{D32F4E00-4660-4DBA-934B-1EB6D2289E6B}" type="presOf" srcId="{4B291478-867B-47E0-BD60-5DC7A49B0337}" destId="{C079C8BE-DB95-49DA-86BD-CFAD16EB856B}" srcOrd="0" destOrd="0" presId="urn:microsoft.com/office/officeart/2005/8/layout/hierarchy2"/>
    <dgm:cxn modelId="{5D90BD4E-A0D6-4641-A833-9503035477DB}" srcId="{8629D810-BB79-4ED6-93B8-5C2024FAC887}" destId="{6A51381A-9970-4E3A-9108-D4117324C1A1}" srcOrd="0" destOrd="0" parTransId="{871000C5-CA25-42C0-B04F-AB7D0B3B65EE}" sibTransId="{23846E36-D4F9-4041-9189-AC457E66B1F7}"/>
    <dgm:cxn modelId="{D1C41E22-3FBC-4896-A82F-58630E04BBEF}" type="presOf" srcId="{6A51381A-9970-4E3A-9108-D4117324C1A1}" destId="{103A5EAE-8AD8-4334-9A4E-D6FE059C6EE3}" srcOrd="0" destOrd="0" presId="urn:microsoft.com/office/officeart/2005/8/layout/hierarchy2"/>
    <dgm:cxn modelId="{CA8768D9-4461-4E1A-8C4F-2E989C11227E}" type="presOf" srcId="{F7B94671-FA72-4D54-89DD-B820E28372D1}" destId="{D9339467-B2C2-4022-AFF5-6C01C6BC9607}" srcOrd="1" destOrd="0" presId="urn:microsoft.com/office/officeart/2005/8/layout/hierarchy2"/>
    <dgm:cxn modelId="{0AFAC534-C922-4F98-AE55-3348B0ED4C9D}" srcId="{6A51381A-9970-4E3A-9108-D4117324C1A1}" destId="{A877DAEE-1E74-41B7-B183-2BC46C0AB6F9}" srcOrd="0" destOrd="0" parTransId="{75CBC6DB-CE2E-4557-9554-AE177A7642D1}" sibTransId="{E753B79A-9885-4EA4-B1C3-637FDBC067A1}"/>
    <dgm:cxn modelId="{90F55CE1-5540-425F-A07C-AC7ECCCDA268}" type="presOf" srcId="{F6E69FB4-F65A-4A9A-9E65-39A7F6CCE1F7}" destId="{C0481789-80F5-45C3-814B-4259700EE0C6}" srcOrd="0" destOrd="0" presId="urn:microsoft.com/office/officeart/2005/8/layout/hierarchy2"/>
    <dgm:cxn modelId="{04C4C92B-BF0E-442B-9F0C-869FE1798F81}" type="presOf" srcId="{871000C5-CA25-42C0-B04F-AB7D0B3B65EE}" destId="{91CBFF50-0791-4BBF-A495-72BEE5DE869F}" srcOrd="1" destOrd="0" presId="urn:microsoft.com/office/officeart/2005/8/layout/hierarchy2"/>
    <dgm:cxn modelId="{5D982125-9591-4AB5-8FD2-DA5B39DAD3F2}" type="presOf" srcId="{4B291478-867B-47E0-BD60-5DC7A49B0337}" destId="{92C2DEA5-5770-4E18-957C-F25B347B6E74}" srcOrd="1" destOrd="0" presId="urn:microsoft.com/office/officeart/2005/8/layout/hierarchy2"/>
    <dgm:cxn modelId="{81FF66D7-62EA-49F9-BCC5-D041E024ABEA}" srcId="{81CAA7EF-45C2-49F7-9517-2EE26652A8DA}" destId="{ACE12506-FF96-44F8-A359-FDBA2B3A6123}" srcOrd="0" destOrd="0" parTransId="{F7B94671-FA72-4D54-89DD-B820E28372D1}" sibTransId="{45BAC2C7-37D2-47AE-925C-7156872887E3}"/>
    <dgm:cxn modelId="{81B62219-D848-4DFA-A93F-2A9565D49838}" type="presParOf" srcId="{D27AB359-B655-43D1-BA4D-F953CB4E82A9}" destId="{7D05DD3D-0210-4ACF-97C9-907652188EB0}" srcOrd="0" destOrd="0" presId="urn:microsoft.com/office/officeart/2005/8/layout/hierarchy2"/>
    <dgm:cxn modelId="{F05BCFBE-3CF5-436D-8BFB-E5798FEF49F3}" type="presParOf" srcId="{7D05DD3D-0210-4ACF-97C9-907652188EB0}" destId="{C2843C9D-6D87-40DD-B220-0B089DAF8CD1}" srcOrd="0" destOrd="0" presId="urn:microsoft.com/office/officeart/2005/8/layout/hierarchy2"/>
    <dgm:cxn modelId="{8869F4BC-4D01-43C5-B89F-6EBD6A1A011B}" type="presParOf" srcId="{7D05DD3D-0210-4ACF-97C9-907652188EB0}" destId="{4580A652-1D7C-4EAF-BEE6-86DA49B3E2A7}" srcOrd="1" destOrd="0" presId="urn:microsoft.com/office/officeart/2005/8/layout/hierarchy2"/>
    <dgm:cxn modelId="{27799E13-5525-4098-8E26-A1D428C30AC3}" type="presParOf" srcId="{4580A652-1D7C-4EAF-BEE6-86DA49B3E2A7}" destId="{02F397D8-6240-443F-AA05-D4470445462E}" srcOrd="0" destOrd="0" presId="urn:microsoft.com/office/officeart/2005/8/layout/hierarchy2"/>
    <dgm:cxn modelId="{A7370EB5-A472-4D6B-9038-CE72132B60C1}" type="presParOf" srcId="{02F397D8-6240-443F-AA05-D4470445462E}" destId="{91CBFF50-0791-4BBF-A495-72BEE5DE869F}" srcOrd="0" destOrd="0" presId="urn:microsoft.com/office/officeart/2005/8/layout/hierarchy2"/>
    <dgm:cxn modelId="{9261B3D7-46EB-4558-BC77-BDAE13775568}" type="presParOf" srcId="{4580A652-1D7C-4EAF-BEE6-86DA49B3E2A7}" destId="{625F8626-6B41-4816-857D-326366EAE243}" srcOrd="1" destOrd="0" presId="urn:microsoft.com/office/officeart/2005/8/layout/hierarchy2"/>
    <dgm:cxn modelId="{6A7F0CA5-7337-4FE1-922D-072839274F4D}" type="presParOf" srcId="{625F8626-6B41-4816-857D-326366EAE243}" destId="{103A5EAE-8AD8-4334-9A4E-D6FE059C6EE3}" srcOrd="0" destOrd="0" presId="urn:microsoft.com/office/officeart/2005/8/layout/hierarchy2"/>
    <dgm:cxn modelId="{92D8D081-DF12-4496-91C2-C8571673844F}" type="presParOf" srcId="{625F8626-6B41-4816-857D-326366EAE243}" destId="{CE0B3F42-DEA2-4CC6-8BDE-EA2DF363FEEA}" srcOrd="1" destOrd="0" presId="urn:microsoft.com/office/officeart/2005/8/layout/hierarchy2"/>
    <dgm:cxn modelId="{1A9301F1-0854-4CD2-922C-7BE105055E8F}" type="presParOf" srcId="{CE0B3F42-DEA2-4CC6-8BDE-EA2DF363FEEA}" destId="{EB526130-E7BC-4722-8B1D-CB9B8B271925}" srcOrd="0" destOrd="0" presId="urn:microsoft.com/office/officeart/2005/8/layout/hierarchy2"/>
    <dgm:cxn modelId="{7E0C9494-E04B-4613-A838-E7AFD4E0FE70}" type="presParOf" srcId="{EB526130-E7BC-4722-8B1D-CB9B8B271925}" destId="{D66E6DAD-B4EC-413F-979B-979922E0B7EA}" srcOrd="0" destOrd="0" presId="urn:microsoft.com/office/officeart/2005/8/layout/hierarchy2"/>
    <dgm:cxn modelId="{78D62AE2-A773-4E2E-B032-4CFB1DF12743}" type="presParOf" srcId="{CE0B3F42-DEA2-4CC6-8BDE-EA2DF363FEEA}" destId="{2F38265A-B0FF-4EE6-A6F9-D98050882F21}" srcOrd="1" destOrd="0" presId="urn:microsoft.com/office/officeart/2005/8/layout/hierarchy2"/>
    <dgm:cxn modelId="{2BDCEF04-439C-4476-83B9-A326E5561BDB}" type="presParOf" srcId="{2F38265A-B0FF-4EE6-A6F9-D98050882F21}" destId="{A899B706-E09D-40A7-BA04-798D32C76A18}" srcOrd="0" destOrd="0" presId="urn:microsoft.com/office/officeart/2005/8/layout/hierarchy2"/>
    <dgm:cxn modelId="{CD7EDB47-B4F2-465B-ABED-C70F871855A2}" type="presParOf" srcId="{2F38265A-B0FF-4EE6-A6F9-D98050882F21}" destId="{69655FD8-E977-4C00-920A-13339DFA25D0}" srcOrd="1" destOrd="0" presId="urn:microsoft.com/office/officeart/2005/8/layout/hierarchy2"/>
    <dgm:cxn modelId="{C18C9E4E-D146-4A80-A489-6967BC8B331B}" type="presParOf" srcId="{CE0B3F42-DEA2-4CC6-8BDE-EA2DF363FEEA}" destId="{1794D22A-872C-4E45-B895-F62A10AC5090}" srcOrd="2" destOrd="0" presId="urn:microsoft.com/office/officeart/2005/8/layout/hierarchy2"/>
    <dgm:cxn modelId="{7979D17B-7490-498D-9B05-ACBA8D2E9670}" type="presParOf" srcId="{1794D22A-872C-4E45-B895-F62A10AC5090}" destId="{D5BB6FEA-130F-4614-9A44-8BDB37120A9B}" srcOrd="0" destOrd="0" presId="urn:microsoft.com/office/officeart/2005/8/layout/hierarchy2"/>
    <dgm:cxn modelId="{988D1A4B-4A63-4F59-9337-E0CD7F469F5D}" type="presParOf" srcId="{CE0B3F42-DEA2-4CC6-8BDE-EA2DF363FEEA}" destId="{1F4F7935-E8DA-44A0-901D-166ADC094BA5}" srcOrd="3" destOrd="0" presId="urn:microsoft.com/office/officeart/2005/8/layout/hierarchy2"/>
    <dgm:cxn modelId="{B68CFD3E-5789-4555-9559-E807659D0837}" type="presParOf" srcId="{1F4F7935-E8DA-44A0-901D-166ADC094BA5}" destId="{C0481789-80F5-45C3-814B-4259700EE0C6}" srcOrd="0" destOrd="0" presId="urn:microsoft.com/office/officeart/2005/8/layout/hierarchy2"/>
    <dgm:cxn modelId="{2D9A73BE-9D35-4D76-B000-3C57E0F77756}" type="presParOf" srcId="{1F4F7935-E8DA-44A0-901D-166ADC094BA5}" destId="{180492E1-E441-4843-B720-83EEBCB3F912}" srcOrd="1" destOrd="0" presId="urn:microsoft.com/office/officeart/2005/8/layout/hierarchy2"/>
    <dgm:cxn modelId="{0D645AAC-B60D-4367-9266-32096738BBA9}" type="presParOf" srcId="{4580A652-1D7C-4EAF-BEE6-86DA49B3E2A7}" destId="{BFCCBD4E-93E4-4A7A-B829-7B2FEAA00D69}" srcOrd="2" destOrd="0" presId="urn:microsoft.com/office/officeart/2005/8/layout/hierarchy2"/>
    <dgm:cxn modelId="{E4430E5C-89F9-4F29-9237-CCDCE91FBA0A}" type="presParOf" srcId="{BFCCBD4E-93E4-4A7A-B829-7B2FEAA00D69}" destId="{5CD6A6E8-121E-4F41-BA2A-5090F4065B44}" srcOrd="0" destOrd="0" presId="urn:microsoft.com/office/officeart/2005/8/layout/hierarchy2"/>
    <dgm:cxn modelId="{FFFBA788-2125-4977-A99A-456DEA22D395}" type="presParOf" srcId="{4580A652-1D7C-4EAF-BEE6-86DA49B3E2A7}" destId="{A90D5ED7-5945-4B41-A3BC-AB43C52A2423}" srcOrd="3" destOrd="0" presId="urn:microsoft.com/office/officeart/2005/8/layout/hierarchy2"/>
    <dgm:cxn modelId="{D97BADC8-5F05-49E9-9DF7-641D2572CAAC}" type="presParOf" srcId="{A90D5ED7-5945-4B41-A3BC-AB43C52A2423}" destId="{38A1CAC3-7C68-4BBC-B976-D0DCC7A62DA8}" srcOrd="0" destOrd="0" presId="urn:microsoft.com/office/officeart/2005/8/layout/hierarchy2"/>
    <dgm:cxn modelId="{785E2C7D-79D0-4DC8-84D9-903224CCA171}" type="presParOf" srcId="{A90D5ED7-5945-4B41-A3BC-AB43C52A2423}" destId="{42AF6098-E98C-44B0-91BC-7421C68D4643}" srcOrd="1" destOrd="0" presId="urn:microsoft.com/office/officeart/2005/8/layout/hierarchy2"/>
    <dgm:cxn modelId="{A7F0CF07-D1AC-4C7D-87F0-27E28C67C802}" type="presParOf" srcId="{42AF6098-E98C-44B0-91BC-7421C68D4643}" destId="{E4BC8DD4-CBDA-41AC-B0F9-2EC6B2A149EB}" srcOrd="0" destOrd="0" presId="urn:microsoft.com/office/officeart/2005/8/layout/hierarchy2"/>
    <dgm:cxn modelId="{F286343C-8B03-4CF0-997E-62DD6A95229D}" type="presParOf" srcId="{E4BC8DD4-CBDA-41AC-B0F9-2EC6B2A149EB}" destId="{D9339467-B2C2-4022-AFF5-6C01C6BC9607}" srcOrd="0" destOrd="0" presId="urn:microsoft.com/office/officeart/2005/8/layout/hierarchy2"/>
    <dgm:cxn modelId="{CFF2B7E7-9E1E-4524-BC9B-403A104DDA4B}" type="presParOf" srcId="{42AF6098-E98C-44B0-91BC-7421C68D4643}" destId="{C95904DD-255B-4364-A2CC-F8260B1AEC6F}" srcOrd="1" destOrd="0" presId="urn:microsoft.com/office/officeart/2005/8/layout/hierarchy2"/>
    <dgm:cxn modelId="{2ADD807A-EF2A-4DC1-A4C0-77AF4DD1D978}" type="presParOf" srcId="{C95904DD-255B-4364-A2CC-F8260B1AEC6F}" destId="{7F752149-3062-4632-8C5D-8362FFA63E0A}" srcOrd="0" destOrd="0" presId="urn:microsoft.com/office/officeart/2005/8/layout/hierarchy2"/>
    <dgm:cxn modelId="{A4AE5883-471F-41D5-B6EE-25522C04B8DC}" type="presParOf" srcId="{C95904DD-255B-4364-A2CC-F8260B1AEC6F}" destId="{84D57F87-1330-465A-8CD2-B6B92802BBBA}" srcOrd="1" destOrd="0" presId="urn:microsoft.com/office/officeart/2005/8/layout/hierarchy2"/>
    <dgm:cxn modelId="{47CF071C-CBDD-46F5-9305-B68B6F49C153}" type="presParOf" srcId="{42AF6098-E98C-44B0-91BC-7421C68D4643}" destId="{C079C8BE-DB95-49DA-86BD-CFAD16EB856B}" srcOrd="2" destOrd="0" presId="urn:microsoft.com/office/officeart/2005/8/layout/hierarchy2"/>
    <dgm:cxn modelId="{AC3BEDDF-0AFC-44A0-B3AA-B34812DD3749}" type="presParOf" srcId="{C079C8BE-DB95-49DA-86BD-CFAD16EB856B}" destId="{92C2DEA5-5770-4E18-957C-F25B347B6E74}" srcOrd="0" destOrd="0" presId="urn:microsoft.com/office/officeart/2005/8/layout/hierarchy2"/>
    <dgm:cxn modelId="{99E506E5-3C8C-4DBF-BEBB-B4A7E7E7006C}" type="presParOf" srcId="{42AF6098-E98C-44B0-91BC-7421C68D4643}" destId="{0D8D9A27-69E5-4D9E-A2C1-16F9CF042495}" srcOrd="3" destOrd="0" presId="urn:microsoft.com/office/officeart/2005/8/layout/hierarchy2"/>
    <dgm:cxn modelId="{417102C5-FCB7-41C1-BA30-FA4F9B21F17D}" type="presParOf" srcId="{0D8D9A27-69E5-4D9E-A2C1-16F9CF042495}" destId="{4260A57B-5A30-44DC-AE8C-E0F965C58BBC}" srcOrd="0" destOrd="0" presId="urn:microsoft.com/office/officeart/2005/8/layout/hierarchy2"/>
    <dgm:cxn modelId="{05D6199A-26A3-4469-B5BC-7039E102B4AE}" type="presParOf" srcId="{0D8D9A27-69E5-4D9E-A2C1-16F9CF042495}" destId="{D07AB1D3-9D6A-4FDA-8FDC-76E07A75181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19D3ABC-C5C2-4B48-B292-3A270F413BA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FB975012-EB1B-4385-85C7-6682FC850F34}">
      <dgm:prSet phldrT="[Tekst]" custT="1"/>
      <dgm:spPr/>
      <dgm:t>
        <a:bodyPr/>
        <a:lstStyle/>
        <a:p>
          <a:r>
            <a:rPr lang="pl-PL" sz="1600" dirty="0" smtClean="0"/>
            <a:t>wiedza </a:t>
          </a:r>
          <a:br>
            <a:rPr lang="pl-PL" sz="1600" dirty="0" smtClean="0"/>
          </a:br>
          <a:r>
            <a:rPr lang="pl-PL" sz="1600" dirty="0" smtClean="0"/>
            <a:t>ludzka</a:t>
          </a:r>
          <a:endParaRPr lang="pl-PL" sz="1600" dirty="0"/>
        </a:p>
      </dgm:t>
    </dgm:pt>
    <dgm:pt modelId="{8DF35255-726E-4AF7-9A83-D518B26E09E1}" type="parTrans" cxnId="{98F53CFD-04B6-4BA8-8743-974476803157}">
      <dgm:prSet/>
      <dgm:spPr/>
      <dgm:t>
        <a:bodyPr/>
        <a:lstStyle/>
        <a:p>
          <a:endParaRPr lang="pl-PL"/>
        </a:p>
      </dgm:t>
    </dgm:pt>
    <dgm:pt modelId="{AAC59197-A6EE-435F-A0FE-6D8A6E5B2B07}" type="sibTrans" cxnId="{98F53CFD-04B6-4BA8-8743-974476803157}">
      <dgm:prSet/>
      <dgm:spPr/>
      <dgm:t>
        <a:bodyPr/>
        <a:lstStyle/>
        <a:p>
          <a:endParaRPr lang="pl-PL"/>
        </a:p>
      </dgm:t>
    </dgm:pt>
    <dgm:pt modelId="{E25267E0-0FD3-4D6D-B25B-906EE4D8AD04}" type="asst">
      <dgm:prSet phldrT="[Tekst]" custT="1"/>
      <dgm:spPr/>
      <dgm:t>
        <a:bodyPr/>
        <a:lstStyle/>
        <a:p>
          <a:r>
            <a:rPr lang="pl-PL" sz="1600" dirty="0" smtClean="0"/>
            <a:t>wiedza </a:t>
          </a:r>
          <a:br>
            <a:rPr lang="pl-PL" sz="1600" dirty="0" smtClean="0"/>
          </a:br>
          <a:r>
            <a:rPr lang="pl-PL" sz="1600" dirty="0" smtClean="0"/>
            <a:t>racjonalna</a:t>
          </a:r>
          <a:endParaRPr lang="pl-PL" sz="1600" dirty="0"/>
        </a:p>
      </dgm:t>
    </dgm:pt>
    <dgm:pt modelId="{EE89985E-D197-41AC-87EE-7181022BCF3C}" type="parTrans" cxnId="{8E7EC781-A8C2-42F1-80FD-9B277FF0F005}">
      <dgm:prSet/>
      <dgm:spPr/>
      <dgm:t>
        <a:bodyPr/>
        <a:lstStyle/>
        <a:p>
          <a:endParaRPr lang="pl-PL"/>
        </a:p>
      </dgm:t>
    </dgm:pt>
    <dgm:pt modelId="{E2E6D7B3-C506-4052-99E5-48FE6F21D73E}" type="sibTrans" cxnId="{8E7EC781-A8C2-42F1-80FD-9B277FF0F005}">
      <dgm:prSet/>
      <dgm:spPr/>
      <dgm:t>
        <a:bodyPr/>
        <a:lstStyle/>
        <a:p>
          <a:endParaRPr lang="pl-PL"/>
        </a:p>
      </dgm:t>
    </dgm:pt>
    <dgm:pt modelId="{E252B39B-3DE3-49AB-B6E2-99DD2015E5FD}">
      <dgm:prSet phldrT="[Tekst]" custT="1"/>
      <dgm:spPr/>
      <dgm:t>
        <a:bodyPr/>
        <a:lstStyle/>
        <a:p>
          <a:r>
            <a:rPr lang="pl-PL" sz="1600" dirty="0" smtClean="0"/>
            <a:t>wiedza nieracjonalna</a:t>
          </a:r>
          <a:endParaRPr lang="pl-PL" sz="1600" dirty="0"/>
        </a:p>
      </dgm:t>
    </dgm:pt>
    <dgm:pt modelId="{118C09BE-8307-401F-B364-F85D3681946B}" type="parTrans" cxnId="{708ECE71-D3C2-4FED-824C-2D970185F3DB}">
      <dgm:prSet/>
      <dgm:spPr/>
      <dgm:t>
        <a:bodyPr/>
        <a:lstStyle/>
        <a:p>
          <a:endParaRPr lang="pl-PL"/>
        </a:p>
      </dgm:t>
    </dgm:pt>
    <dgm:pt modelId="{6167671C-810D-4F75-B48C-1B5E41FEA83F}" type="sibTrans" cxnId="{708ECE71-D3C2-4FED-824C-2D970185F3DB}">
      <dgm:prSet/>
      <dgm:spPr/>
      <dgm:t>
        <a:bodyPr/>
        <a:lstStyle/>
        <a:p>
          <a:endParaRPr lang="pl-PL"/>
        </a:p>
      </dgm:t>
    </dgm:pt>
    <dgm:pt modelId="{BE1E725A-60FF-470F-AC9D-9B2F276EF9BB}">
      <dgm:prSet custT="1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sz="1600" smtClean="0"/>
            <a:t>wiedza ezoteryczna</a:t>
          </a:r>
          <a:endParaRPr lang="pl-PL" sz="1600" dirty="0"/>
        </a:p>
      </dgm:t>
    </dgm:pt>
    <dgm:pt modelId="{0F5451D6-BB91-4A33-AE28-90434E144B4F}" type="parTrans" cxnId="{8AFF968F-9593-4AD4-B8AB-09E9AD02BA9E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73B1D54A-B1F3-4AA2-A4ED-7A68F79C9293}" type="sibTrans" cxnId="{8AFF968F-9593-4AD4-B8AB-09E9AD02BA9E}">
      <dgm:prSet/>
      <dgm:spPr/>
      <dgm:t>
        <a:bodyPr/>
        <a:lstStyle/>
        <a:p>
          <a:endParaRPr lang="pl-PL"/>
        </a:p>
      </dgm:t>
    </dgm:pt>
    <dgm:pt modelId="{1D945C18-DCA6-45C8-AB07-B1A9FD72E004}">
      <dgm:prSet custT="1"/>
      <dgm:spPr>
        <a:solidFill>
          <a:srgbClr val="00B050"/>
        </a:solidFill>
      </dgm:spPr>
      <dgm:t>
        <a:bodyPr/>
        <a:lstStyle/>
        <a:p>
          <a:r>
            <a:rPr lang="pl-PL" sz="1600" dirty="0" smtClean="0"/>
            <a:t>wiedza </a:t>
          </a:r>
          <a:br>
            <a:rPr lang="pl-PL" sz="1600" dirty="0" smtClean="0"/>
          </a:br>
          <a:r>
            <a:rPr lang="pl-PL" sz="1600" dirty="0" smtClean="0"/>
            <a:t>potoczna</a:t>
          </a:r>
          <a:endParaRPr lang="pl-PL" sz="1600" dirty="0"/>
        </a:p>
      </dgm:t>
    </dgm:pt>
    <dgm:pt modelId="{AEA06616-328B-45CD-AB56-BCFD0C6DB776}" type="parTrans" cxnId="{3E6323E5-6DA3-4672-8A0B-69FF98A2316C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C62C0063-B38A-4037-8FB8-FF990F29F469}" type="sibTrans" cxnId="{3E6323E5-6DA3-4672-8A0B-69FF98A2316C}">
      <dgm:prSet/>
      <dgm:spPr/>
      <dgm:t>
        <a:bodyPr/>
        <a:lstStyle/>
        <a:p>
          <a:endParaRPr lang="pl-PL"/>
        </a:p>
      </dgm:t>
    </dgm:pt>
    <dgm:pt modelId="{ED05B5A2-35D6-4DBB-A176-A946D9DBB784}">
      <dgm:prSet custT="1"/>
      <dgm:spPr>
        <a:solidFill>
          <a:srgbClr val="00B050"/>
        </a:solidFill>
      </dgm:spPr>
      <dgm:t>
        <a:bodyPr/>
        <a:lstStyle/>
        <a:p>
          <a:r>
            <a:rPr lang="pl-PL" sz="1600" dirty="0" smtClean="0"/>
            <a:t>wiedza </a:t>
          </a:r>
          <a:br>
            <a:rPr lang="pl-PL" sz="1600" dirty="0" smtClean="0"/>
          </a:br>
          <a:r>
            <a:rPr lang="pl-PL" sz="1600" dirty="0" smtClean="0"/>
            <a:t>naukowa</a:t>
          </a:r>
          <a:endParaRPr lang="pl-PL" sz="1600" dirty="0"/>
        </a:p>
      </dgm:t>
    </dgm:pt>
    <dgm:pt modelId="{7884B47E-92BF-4FB3-B4BB-B1BFCE22610B}" type="parTrans" cxnId="{E0278C79-AAF2-407A-810C-7830D020F385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B2F0316B-588D-406E-9CE1-EEA7804E9904}" type="sibTrans" cxnId="{E0278C79-AAF2-407A-810C-7830D020F385}">
      <dgm:prSet/>
      <dgm:spPr/>
      <dgm:t>
        <a:bodyPr/>
        <a:lstStyle/>
        <a:p>
          <a:endParaRPr lang="pl-PL"/>
        </a:p>
      </dgm:t>
    </dgm:pt>
    <dgm:pt modelId="{DF6F9A5F-4E33-4E2F-A9DE-F30C75D08A6F}">
      <dgm:prSet custT="1"/>
      <dgm:spPr>
        <a:solidFill>
          <a:srgbClr val="00B050"/>
        </a:solidFill>
      </dgm:spPr>
      <dgm:t>
        <a:bodyPr/>
        <a:lstStyle/>
        <a:p>
          <a:r>
            <a:rPr lang="pl-PL" sz="1600" dirty="0" smtClean="0"/>
            <a:t>wiedza</a:t>
          </a:r>
          <a:br>
            <a:rPr lang="pl-PL" sz="1600" dirty="0" smtClean="0"/>
          </a:br>
          <a:r>
            <a:rPr lang="pl-PL" sz="1600" dirty="0" smtClean="0"/>
            <a:t>artystyczno-literacka</a:t>
          </a:r>
          <a:endParaRPr lang="pl-PL" sz="1600" dirty="0"/>
        </a:p>
      </dgm:t>
    </dgm:pt>
    <dgm:pt modelId="{88C6B295-5DA3-4064-97E2-CE47AC865089}" type="parTrans" cxnId="{3C2A7900-5FAF-4DD0-BB70-BFD7303B831E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1E24844E-1FD0-48AC-9D1C-940112FA0978}" type="sibTrans" cxnId="{3C2A7900-5FAF-4DD0-BB70-BFD7303B831E}">
      <dgm:prSet/>
      <dgm:spPr/>
      <dgm:t>
        <a:bodyPr/>
        <a:lstStyle/>
        <a:p>
          <a:endParaRPr lang="pl-PL"/>
        </a:p>
      </dgm:t>
    </dgm:pt>
    <dgm:pt modelId="{83656840-1DBF-4EC3-96ED-FFFD4A0FF845}">
      <dgm:prSet custT="1"/>
      <dgm:spPr>
        <a:solidFill>
          <a:srgbClr val="00B050"/>
        </a:solidFill>
      </dgm:spPr>
      <dgm:t>
        <a:bodyPr/>
        <a:lstStyle/>
        <a:p>
          <a:r>
            <a:rPr lang="pl-PL" sz="1600" dirty="0" smtClean="0"/>
            <a:t>wiedza</a:t>
          </a:r>
          <a:br>
            <a:rPr lang="pl-PL" sz="1600" dirty="0" smtClean="0"/>
          </a:br>
          <a:r>
            <a:rPr lang="pl-PL" sz="1600" dirty="0" smtClean="0"/>
            <a:t>spekulatywna</a:t>
          </a:r>
          <a:endParaRPr lang="pl-PL" sz="1600" dirty="0"/>
        </a:p>
      </dgm:t>
    </dgm:pt>
    <dgm:pt modelId="{21DB4D7D-D467-4272-9BD5-4B2964A96C6E}" type="parTrans" cxnId="{194FC414-CF47-4CAF-A20F-421544254CD1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07F80497-DD41-4AA6-B70D-FCF5F4DCBDBF}" type="sibTrans" cxnId="{194FC414-CF47-4CAF-A20F-421544254CD1}">
      <dgm:prSet/>
      <dgm:spPr/>
      <dgm:t>
        <a:bodyPr/>
        <a:lstStyle/>
        <a:p>
          <a:endParaRPr lang="pl-PL"/>
        </a:p>
      </dgm:t>
    </dgm:pt>
    <dgm:pt modelId="{4FD6F3E5-C473-4627-A418-109EBEE25C4F}">
      <dgm:prSet/>
      <dgm:spPr/>
      <dgm:t>
        <a:bodyPr/>
        <a:lstStyle/>
        <a:p>
          <a:r>
            <a:rPr lang="pl-PL" dirty="0" smtClean="0"/>
            <a:t>język potoczny,</a:t>
          </a:r>
        </a:p>
        <a:p>
          <a:r>
            <a:rPr lang="pl-PL" dirty="0" smtClean="0"/>
            <a:t>o świecie wokół człowieka</a:t>
          </a:r>
          <a:endParaRPr lang="pl-PL" dirty="0"/>
        </a:p>
      </dgm:t>
    </dgm:pt>
    <dgm:pt modelId="{50E503A0-3EED-4B97-96BA-B374C583B471}" type="parTrans" cxnId="{9B1FC2DC-4593-4AE1-A173-6FF2688C9454}">
      <dgm:prSet/>
      <dgm:spPr/>
      <dgm:t>
        <a:bodyPr/>
        <a:lstStyle/>
        <a:p>
          <a:endParaRPr lang="pl-PL"/>
        </a:p>
      </dgm:t>
    </dgm:pt>
    <dgm:pt modelId="{4044B86B-0111-4676-83A7-4D48412A7741}" type="sibTrans" cxnId="{9B1FC2DC-4593-4AE1-A173-6FF2688C9454}">
      <dgm:prSet/>
      <dgm:spPr/>
      <dgm:t>
        <a:bodyPr/>
        <a:lstStyle/>
        <a:p>
          <a:endParaRPr lang="pl-PL"/>
        </a:p>
      </dgm:t>
    </dgm:pt>
    <dgm:pt modelId="{30E8F1AC-0471-4E47-B5F9-3D7E6ACF1A92}">
      <dgm:prSet/>
      <dgm:spPr/>
      <dgm:t>
        <a:bodyPr/>
        <a:lstStyle/>
        <a:p>
          <a:r>
            <a:rPr lang="pl-PL" dirty="0" smtClean="0"/>
            <a:t>język naukowy,</a:t>
          </a:r>
        </a:p>
        <a:p>
          <a:r>
            <a:rPr lang="pl-PL" dirty="0" smtClean="0"/>
            <a:t>metoda naukowa</a:t>
          </a:r>
        </a:p>
      </dgm:t>
    </dgm:pt>
    <dgm:pt modelId="{924B3D38-83DD-4EF2-9F03-9255E1D1CC42}" type="parTrans" cxnId="{F5C26CCE-773B-43E3-8A51-CFB3C4051C53}">
      <dgm:prSet/>
      <dgm:spPr/>
      <dgm:t>
        <a:bodyPr/>
        <a:lstStyle/>
        <a:p>
          <a:endParaRPr lang="pl-PL"/>
        </a:p>
      </dgm:t>
    </dgm:pt>
    <dgm:pt modelId="{2EC8A1D3-068D-430B-926F-5F5D5820AD92}" type="sibTrans" cxnId="{F5C26CCE-773B-43E3-8A51-CFB3C4051C53}">
      <dgm:prSet/>
      <dgm:spPr/>
      <dgm:t>
        <a:bodyPr/>
        <a:lstStyle/>
        <a:p>
          <a:endParaRPr lang="pl-PL"/>
        </a:p>
      </dgm:t>
    </dgm:pt>
    <dgm:pt modelId="{C453C3A0-456B-4612-8C40-D7A29E5F8559}">
      <dgm:prSet/>
      <dgm:spPr/>
      <dgm:t>
        <a:bodyPr/>
        <a:lstStyle/>
        <a:p>
          <a:r>
            <a:rPr lang="pl-PL" dirty="0" smtClean="0"/>
            <a:t>teoria o sztuce,</a:t>
          </a:r>
        </a:p>
        <a:p>
          <a:r>
            <a:rPr lang="pl-PL" dirty="0" smtClean="0"/>
            <a:t>praktyka artystyczna</a:t>
          </a:r>
          <a:endParaRPr lang="pl-PL" dirty="0"/>
        </a:p>
      </dgm:t>
    </dgm:pt>
    <dgm:pt modelId="{67FC9082-2198-4313-833B-5D2416DEEE56}" type="parTrans" cxnId="{C4BFB32C-D8D5-4755-B52D-D85459A28972}">
      <dgm:prSet/>
      <dgm:spPr/>
      <dgm:t>
        <a:bodyPr/>
        <a:lstStyle/>
        <a:p>
          <a:endParaRPr lang="pl-PL"/>
        </a:p>
      </dgm:t>
    </dgm:pt>
    <dgm:pt modelId="{82F25B27-9070-4139-AA27-FFE3FCF10762}" type="sibTrans" cxnId="{C4BFB32C-D8D5-4755-B52D-D85459A28972}">
      <dgm:prSet/>
      <dgm:spPr/>
      <dgm:t>
        <a:bodyPr/>
        <a:lstStyle/>
        <a:p>
          <a:endParaRPr lang="pl-PL"/>
        </a:p>
      </dgm:t>
    </dgm:pt>
    <dgm:pt modelId="{F0CAAEE4-6D07-4F7A-BCAC-8A8E999BA80A}">
      <dgm:prSet/>
      <dgm:spPr/>
      <dgm:t>
        <a:bodyPr/>
        <a:lstStyle/>
        <a:p>
          <a:r>
            <a:rPr lang="pl-PL" dirty="0" smtClean="0"/>
            <a:t>w mitologii, religii, filozofii</a:t>
          </a:r>
          <a:endParaRPr lang="pl-PL" dirty="0"/>
        </a:p>
      </dgm:t>
    </dgm:pt>
    <dgm:pt modelId="{2633DAE7-FE02-48F9-8DA0-83D5A80BA2F5}" type="parTrans" cxnId="{424BE182-46FC-4DFF-9DE1-EF8F5F856017}">
      <dgm:prSet/>
      <dgm:spPr/>
      <dgm:t>
        <a:bodyPr/>
        <a:lstStyle/>
        <a:p>
          <a:endParaRPr lang="pl-PL"/>
        </a:p>
      </dgm:t>
    </dgm:pt>
    <dgm:pt modelId="{8BCC3082-CAC2-42E4-87EF-12C8CDE44F0E}" type="sibTrans" cxnId="{424BE182-46FC-4DFF-9DE1-EF8F5F856017}">
      <dgm:prSet/>
      <dgm:spPr/>
      <dgm:t>
        <a:bodyPr/>
        <a:lstStyle/>
        <a:p>
          <a:endParaRPr lang="pl-PL"/>
        </a:p>
      </dgm:t>
    </dgm:pt>
    <dgm:pt modelId="{7E51A4A2-53DE-4161-98CC-D373381C292E}">
      <dgm:prSet custT="1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sz="1600" smtClean="0"/>
            <a:t>wiedza mistyczna </a:t>
          </a:r>
          <a:endParaRPr lang="pl-PL" sz="1600" dirty="0"/>
        </a:p>
      </dgm:t>
    </dgm:pt>
    <dgm:pt modelId="{6FAAC7B4-9147-469A-9F20-B46D6E0E791D}" type="sibTrans" cxnId="{BD8B0934-E730-4D61-B1D2-C7B1FDCFA687}">
      <dgm:prSet/>
      <dgm:spPr/>
      <dgm:t>
        <a:bodyPr/>
        <a:lstStyle/>
        <a:p>
          <a:endParaRPr lang="pl-PL"/>
        </a:p>
      </dgm:t>
    </dgm:pt>
    <dgm:pt modelId="{0F8ED872-6BF0-4641-8FC5-E62FFF96BDBC}" type="parTrans" cxnId="{BD8B0934-E730-4D61-B1D2-C7B1FDCFA687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9CB55C73-67D1-4D29-95C7-A8018FF94AB0}" type="pres">
      <dgm:prSet presAssocID="{C19D3ABC-C5C2-4B48-B292-3A270F413BA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047BDAF-747B-4FFB-81F0-AFFFC3F320D7}" type="pres">
      <dgm:prSet presAssocID="{FB975012-EB1B-4385-85C7-6682FC850F34}" presName="root1" presStyleCnt="0"/>
      <dgm:spPr/>
    </dgm:pt>
    <dgm:pt modelId="{7FBB6223-381E-4FA6-8929-721FCFEE6CFA}" type="pres">
      <dgm:prSet presAssocID="{FB975012-EB1B-4385-85C7-6682FC850F3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FCC8E28-CF9C-4EE0-BC2F-AF24D4F98D2B}" type="pres">
      <dgm:prSet presAssocID="{FB975012-EB1B-4385-85C7-6682FC850F34}" presName="level2hierChild" presStyleCnt="0"/>
      <dgm:spPr/>
    </dgm:pt>
    <dgm:pt modelId="{766BC945-ED47-47F5-9247-F295000D5297}" type="pres">
      <dgm:prSet presAssocID="{EE89985E-D197-41AC-87EE-7181022BCF3C}" presName="conn2-1" presStyleLbl="parChTrans1D2" presStyleIdx="0" presStyleCnt="2"/>
      <dgm:spPr/>
      <dgm:t>
        <a:bodyPr/>
        <a:lstStyle/>
        <a:p>
          <a:endParaRPr lang="pl-PL"/>
        </a:p>
      </dgm:t>
    </dgm:pt>
    <dgm:pt modelId="{65A3CC09-CC1F-41D6-A5A8-F094D8011473}" type="pres">
      <dgm:prSet presAssocID="{EE89985E-D197-41AC-87EE-7181022BCF3C}" presName="connTx" presStyleLbl="parChTrans1D2" presStyleIdx="0" presStyleCnt="2"/>
      <dgm:spPr/>
      <dgm:t>
        <a:bodyPr/>
        <a:lstStyle/>
        <a:p>
          <a:endParaRPr lang="pl-PL"/>
        </a:p>
      </dgm:t>
    </dgm:pt>
    <dgm:pt modelId="{3B9B372C-A388-4DC1-B9DE-A20507C30681}" type="pres">
      <dgm:prSet presAssocID="{E25267E0-0FD3-4D6D-B25B-906EE4D8AD04}" presName="root2" presStyleCnt="0"/>
      <dgm:spPr/>
    </dgm:pt>
    <dgm:pt modelId="{2A92E9D9-A672-4301-9DE7-0212E3E633D0}" type="pres">
      <dgm:prSet presAssocID="{E25267E0-0FD3-4D6D-B25B-906EE4D8AD04}" presName="LevelTwoTextNode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266D5E7-1697-477C-B65E-9B84E220D53C}" type="pres">
      <dgm:prSet presAssocID="{E25267E0-0FD3-4D6D-B25B-906EE4D8AD04}" presName="level3hierChild" presStyleCnt="0"/>
      <dgm:spPr/>
    </dgm:pt>
    <dgm:pt modelId="{D9C69047-82A8-4CDA-A900-78D25A01BAAB}" type="pres">
      <dgm:prSet presAssocID="{AEA06616-328B-45CD-AB56-BCFD0C6DB776}" presName="conn2-1" presStyleLbl="parChTrans1D3" presStyleIdx="0" presStyleCnt="6"/>
      <dgm:spPr/>
      <dgm:t>
        <a:bodyPr/>
        <a:lstStyle/>
        <a:p>
          <a:endParaRPr lang="pl-PL"/>
        </a:p>
      </dgm:t>
    </dgm:pt>
    <dgm:pt modelId="{D3AE3C9D-2B45-4E67-873D-86E233495B8F}" type="pres">
      <dgm:prSet presAssocID="{AEA06616-328B-45CD-AB56-BCFD0C6DB776}" presName="connTx" presStyleLbl="parChTrans1D3" presStyleIdx="0" presStyleCnt="6"/>
      <dgm:spPr/>
      <dgm:t>
        <a:bodyPr/>
        <a:lstStyle/>
        <a:p>
          <a:endParaRPr lang="pl-PL"/>
        </a:p>
      </dgm:t>
    </dgm:pt>
    <dgm:pt modelId="{3798EC40-BB5F-4813-9F1F-F6D4C33E2D99}" type="pres">
      <dgm:prSet presAssocID="{1D945C18-DCA6-45C8-AB07-B1A9FD72E004}" presName="root2" presStyleCnt="0"/>
      <dgm:spPr/>
    </dgm:pt>
    <dgm:pt modelId="{1D3624BD-DF3C-4E79-8A13-FD1503B73980}" type="pres">
      <dgm:prSet presAssocID="{1D945C18-DCA6-45C8-AB07-B1A9FD72E004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B087DB9-D0D0-4A9B-A99A-57C9136A457F}" type="pres">
      <dgm:prSet presAssocID="{1D945C18-DCA6-45C8-AB07-B1A9FD72E004}" presName="level3hierChild" presStyleCnt="0"/>
      <dgm:spPr/>
    </dgm:pt>
    <dgm:pt modelId="{916413EB-84A0-4A8B-976A-66F63421BADC}" type="pres">
      <dgm:prSet presAssocID="{50E503A0-3EED-4B97-96BA-B374C583B471}" presName="conn2-1" presStyleLbl="parChTrans1D4" presStyleIdx="0" presStyleCnt="4"/>
      <dgm:spPr/>
      <dgm:t>
        <a:bodyPr/>
        <a:lstStyle/>
        <a:p>
          <a:endParaRPr lang="pl-PL"/>
        </a:p>
      </dgm:t>
    </dgm:pt>
    <dgm:pt modelId="{17C6776A-6765-4E8B-B09F-BCB783874D14}" type="pres">
      <dgm:prSet presAssocID="{50E503A0-3EED-4B97-96BA-B374C583B471}" presName="connTx" presStyleLbl="parChTrans1D4" presStyleIdx="0" presStyleCnt="4"/>
      <dgm:spPr/>
      <dgm:t>
        <a:bodyPr/>
        <a:lstStyle/>
        <a:p>
          <a:endParaRPr lang="pl-PL"/>
        </a:p>
      </dgm:t>
    </dgm:pt>
    <dgm:pt modelId="{90B0AD7B-281E-4988-9C33-496D4F66B8BC}" type="pres">
      <dgm:prSet presAssocID="{4FD6F3E5-C473-4627-A418-109EBEE25C4F}" presName="root2" presStyleCnt="0"/>
      <dgm:spPr/>
    </dgm:pt>
    <dgm:pt modelId="{024C3CBB-216B-495E-8004-469A571F7B3C}" type="pres">
      <dgm:prSet presAssocID="{4FD6F3E5-C473-4627-A418-109EBEE25C4F}" presName="LevelTwoTextNode" presStyleLbl="node4" presStyleIdx="0" presStyleCnt="4" custScaleX="14383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7E94642-A52E-40EF-A5A8-62FA41716397}" type="pres">
      <dgm:prSet presAssocID="{4FD6F3E5-C473-4627-A418-109EBEE25C4F}" presName="level3hierChild" presStyleCnt="0"/>
      <dgm:spPr/>
    </dgm:pt>
    <dgm:pt modelId="{542B6B30-31CE-42FC-A0C8-960FE48884A2}" type="pres">
      <dgm:prSet presAssocID="{7884B47E-92BF-4FB3-B4BB-B1BFCE22610B}" presName="conn2-1" presStyleLbl="parChTrans1D3" presStyleIdx="1" presStyleCnt="6"/>
      <dgm:spPr/>
      <dgm:t>
        <a:bodyPr/>
        <a:lstStyle/>
        <a:p>
          <a:endParaRPr lang="pl-PL"/>
        </a:p>
      </dgm:t>
    </dgm:pt>
    <dgm:pt modelId="{8BC32708-5546-44E4-8F95-CD256D6FE357}" type="pres">
      <dgm:prSet presAssocID="{7884B47E-92BF-4FB3-B4BB-B1BFCE22610B}" presName="connTx" presStyleLbl="parChTrans1D3" presStyleIdx="1" presStyleCnt="6"/>
      <dgm:spPr/>
      <dgm:t>
        <a:bodyPr/>
        <a:lstStyle/>
        <a:p>
          <a:endParaRPr lang="pl-PL"/>
        </a:p>
      </dgm:t>
    </dgm:pt>
    <dgm:pt modelId="{C1425F91-9B03-43F0-846A-EB37A72E97E1}" type="pres">
      <dgm:prSet presAssocID="{ED05B5A2-35D6-4DBB-A176-A946D9DBB784}" presName="root2" presStyleCnt="0"/>
      <dgm:spPr/>
    </dgm:pt>
    <dgm:pt modelId="{C3499DB6-1859-4ACF-A2AF-5145215C1C07}" type="pres">
      <dgm:prSet presAssocID="{ED05B5A2-35D6-4DBB-A176-A946D9DBB784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C99E1AD-8506-4937-8E2A-17161675CFAD}" type="pres">
      <dgm:prSet presAssocID="{ED05B5A2-35D6-4DBB-A176-A946D9DBB784}" presName="level3hierChild" presStyleCnt="0"/>
      <dgm:spPr/>
    </dgm:pt>
    <dgm:pt modelId="{DD63EB51-4716-43AE-8980-DE4ED176B96D}" type="pres">
      <dgm:prSet presAssocID="{924B3D38-83DD-4EF2-9F03-9255E1D1CC42}" presName="conn2-1" presStyleLbl="parChTrans1D4" presStyleIdx="1" presStyleCnt="4"/>
      <dgm:spPr/>
      <dgm:t>
        <a:bodyPr/>
        <a:lstStyle/>
        <a:p>
          <a:endParaRPr lang="pl-PL"/>
        </a:p>
      </dgm:t>
    </dgm:pt>
    <dgm:pt modelId="{99DE7B30-DBC8-423D-B1DE-186D21D77875}" type="pres">
      <dgm:prSet presAssocID="{924B3D38-83DD-4EF2-9F03-9255E1D1CC42}" presName="connTx" presStyleLbl="parChTrans1D4" presStyleIdx="1" presStyleCnt="4"/>
      <dgm:spPr/>
      <dgm:t>
        <a:bodyPr/>
        <a:lstStyle/>
        <a:p>
          <a:endParaRPr lang="pl-PL"/>
        </a:p>
      </dgm:t>
    </dgm:pt>
    <dgm:pt modelId="{252E4751-BB4F-472F-9444-33FB88EE703D}" type="pres">
      <dgm:prSet presAssocID="{30E8F1AC-0471-4E47-B5F9-3D7E6ACF1A92}" presName="root2" presStyleCnt="0"/>
      <dgm:spPr/>
    </dgm:pt>
    <dgm:pt modelId="{9EFAF2B3-6614-4482-A487-7774DA1D2D11}" type="pres">
      <dgm:prSet presAssocID="{30E8F1AC-0471-4E47-B5F9-3D7E6ACF1A92}" presName="LevelTwoTextNode" presStyleLbl="node4" presStyleIdx="1" presStyleCnt="4" custScaleX="14222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20C51F9-B8B0-4438-98B7-69C90DFEFB61}" type="pres">
      <dgm:prSet presAssocID="{30E8F1AC-0471-4E47-B5F9-3D7E6ACF1A92}" presName="level3hierChild" presStyleCnt="0"/>
      <dgm:spPr/>
    </dgm:pt>
    <dgm:pt modelId="{860CF602-FFA0-4D2A-96FE-CFD394D4DC63}" type="pres">
      <dgm:prSet presAssocID="{88C6B295-5DA3-4064-97E2-CE47AC865089}" presName="conn2-1" presStyleLbl="parChTrans1D3" presStyleIdx="2" presStyleCnt="6"/>
      <dgm:spPr/>
      <dgm:t>
        <a:bodyPr/>
        <a:lstStyle/>
        <a:p>
          <a:endParaRPr lang="pl-PL"/>
        </a:p>
      </dgm:t>
    </dgm:pt>
    <dgm:pt modelId="{A8CDBC36-5CB3-4231-8A0F-5F3CFD512D82}" type="pres">
      <dgm:prSet presAssocID="{88C6B295-5DA3-4064-97E2-CE47AC865089}" presName="connTx" presStyleLbl="parChTrans1D3" presStyleIdx="2" presStyleCnt="6"/>
      <dgm:spPr/>
      <dgm:t>
        <a:bodyPr/>
        <a:lstStyle/>
        <a:p>
          <a:endParaRPr lang="pl-PL"/>
        </a:p>
      </dgm:t>
    </dgm:pt>
    <dgm:pt modelId="{02143A5B-298A-4CD8-9CA9-0A602FC7FF9C}" type="pres">
      <dgm:prSet presAssocID="{DF6F9A5F-4E33-4E2F-A9DE-F30C75D08A6F}" presName="root2" presStyleCnt="0"/>
      <dgm:spPr/>
    </dgm:pt>
    <dgm:pt modelId="{109ACBD7-86EA-42A8-A6A8-5871E1608930}" type="pres">
      <dgm:prSet presAssocID="{DF6F9A5F-4E33-4E2F-A9DE-F30C75D08A6F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A7F3AFD-E3F4-4734-84D7-4329C7C5D532}" type="pres">
      <dgm:prSet presAssocID="{DF6F9A5F-4E33-4E2F-A9DE-F30C75D08A6F}" presName="level3hierChild" presStyleCnt="0"/>
      <dgm:spPr/>
    </dgm:pt>
    <dgm:pt modelId="{51389D34-B682-4E38-AA85-A9D7606BDEC0}" type="pres">
      <dgm:prSet presAssocID="{67FC9082-2198-4313-833B-5D2416DEEE56}" presName="conn2-1" presStyleLbl="parChTrans1D4" presStyleIdx="2" presStyleCnt="4"/>
      <dgm:spPr/>
      <dgm:t>
        <a:bodyPr/>
        <a:lstStyle/>
        <a:p>
          <a:endParaRPr lang="pl-PL"/>
        </a:p>
      </dgm:t>
    </dgm:pt>
    <dgm:pt modelId="{5589D9E3-EAFD-4F94-B4D1-EC59284D3ABE}" type="pres">
      <dgm:prSet presAssocID="{67FC9082-2198-4313-833B-5D2416DEEE56}" presName="connTx" presStyleLbl="parChTrans1D4" presStyleIdx="2" presStyleCnt="4"/>
      <dgm:spPr/>
      <dgm:t>
        <a:bodyPr/>
        <a:lstStyle/>
        <a:p>
          <a:endParaRPr lang="pl-PL"/>
        </a:p>
      </dgm:t>
    </dgm:pt>
    <dgm:pt modelId="{0F88AACE-8136-4A21-B7F7-18F7E6E8A18D}" type="pres">
      <dgm:prSet presAssocID="{C453C3A0-456B-4612-8C40-D7A29E5F8559}" presName="root2" presStyleCnt="0"/>
      <dgm:spPr/>
    </dgm:pt>
    <dgm:pt modelId="{942C0451-A1A1-4454-A0EA-6833B227F090}" type="pres">
      <dgm:prSet presAssocID="{C453C3A0-456B-4612-8C40-D7A29E5F8559}" presName="LevelTwoTextNode" presStyleLbl="node4" presStyleIdx="2" presStyleCnt="4" custScaleX="14222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2212E5E-5920-493F-A5EC-5E067B02862D}" type="pres">
      <dgm:prSet presAssocID="{C453C3A0-456B-4612-8C40-D7A29E5F8559}" presName="level3hierChild" presStyleCnt="0"/>
      <dgm:spPr/>
    </dgm:pt>
    <dgm:pt modelId="{9A6E051D-F3E8-4257-BE42-5015943C3C33}" type="pres">
      <dgm:prSet presAssocID="{21DB4D7D-D467-4272-9BD5-4B2964A96C6E}" presName="conn2-1" presStyleLbl="parChTrans1D3" presStyleIdx="3" presStyleCnt="6"/>
      <dgm:spPr/>
      <dgm:t>
        <a:bodyPr/>
        <a:lstStyle/>
        <a:p>
          <a:endParaRPr lang="pl-PL"/>
        </a:p>
      </dgm:t>
    </dgm:pt>
    <dgm:pt modelId="{5A7ACB31-50C2-438D-85D9-73DD79DB5FAC}" type="pres">
      <dgm:prSet presAssocID="{21DB4D7D-D467-4272-9BD5-4B2964A96C6E}" presName="connTx" presStyleLbl="parChTrans1D3" presStyleIdx="3" presStyleCnt="6"/>
      <dgm:spPr/>
      <dgm:t>
        <a:bodyPr/>
        <a:lstStyle/>
        <a:p>
          <a:endParaRPr lang="pl-PL"/>
        </a:p>
      </dgm:t>
    </dgm:pt>
    <dgm:pt modelId="{4AB1D914-7A8D-4D35-B518-81E6633BEA2D}" type="pres">
      <dgm:prSet presAssocID="{83656840-1DBF-4EC3-96ED-FFFD4A0FF845}" presName="root2" presStyleCnt="0"/>
      <dgm:spPr/>
    </dgm:pt>
    <dgm:pt modelId="{1412EA9A-DCD0-4F47-B15E-AD27F0524B42}" type="pres">
      <dgm:prSet presAssocID="{83656840-1DBF-4EC3-96ED-FFFD4A0FF845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5769A75-DD3D-4077-9F73-7F957A469563}" type="pres">
      <dgm:prSet presAssocID="{83656840-1DBF-4EC3-96ED-FFFD4A0FF845}" presName="level3hierChild" presStyleCnt="0"/>
      <dgm:spPr/>
    </dgm:pt>
    <dgm:pt modelId="{5858EE10-7D90-411C-9977-A294410E12EE}" type="pres">
      <dgm:prSet presAssocID="{2633DAE7-FE02-48F9-8DA0-83D5A80BA2F5}" presName="conn2-1" presStyleLbl="parChTrans1D4" presStyleIdx="3" presStyleCnt="4"/>
      <dgm:spPr/>
      <dgm:t>
        <a:bodyPr/>
        <a:lstStyle/>
        <a:p>
          <a:endParaRPr lang="pl-PL"/>
        </a:p>
      </dgm:t>
    </dgm:pt>
    <dgm:pt modelId="{35B7636F-F47F-4889-8D9B-27328476928D}" type="pres">
      <dgm:prSet presAssocID="{2633DAE7-FE02-48F9-8DA0-83D5A80BA2F5}" presName="connTx" presStyleLbl="parChTrans1D4" presStyleIdx="3" presStyleCnt="4"/>
      <dgm:spPr/>
      <dgm:t>
        <a:bodyPr/>
        <a:lstStyle/>
        <a:p>
          <a:endParaRPr lang="pl-PL"/>
        </a:p>
      </dgm:t>
    </dgm:pt>
    <dgm:pt modelId="{39BA1B45-9051-420B-9014-7988AB12E59B}" type="pres">
      <dgm:prSet presAssocID="{F0CAAEE4-6D07-4F7A-BCAC-8A8E999BA80A}" presName="root2" presStyleCnt="0"/>
      <dgm:spPr/>
    </dgm:pt>
    <dgm:pt modelId="{0AE79CAF-99B3-44C4-8CBF-F950D9326B7A}" type="pres">
      <dgm:prSet presAssocID="{F0CAAEE4-6D07-4F7A-BCAC-8A8E999BA80A}" presName="LevelTwoTextNode" presStyleLbl="node4" presStyleIdx="3" presStyleCnt="4" custScaleX="14222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E90341E-8717-4C86-B5D1-BB77E6D4E9CE}" type="pres">
      <dgm:prSet presAssocID="{F0CAAEE4-6D07-4F7A-BCAC-8A8E999BA80A}" presName="level3hierChild" presStyleCnt="0"/>
      <dgm:spPr/>
    </dgm:pt>
    <dgm:pt modelId="{CBEC656D-77BA-4CB2-9449-E8A7EB2B086B}" type="pres">
      <dgm:prSet presAssocID="{118C09BE-8307-401F-B364-F85D3681946B}" presName="conn2-1" presStyleLbl="parChTrans1D2" presStyleIdx="1" presStyleCnt="2"/>
      <dgm:spPr/>
      <dgm:t>
        <a:bodyPr/>
        <a:lstStyle/>
        <a:p>
          <a:endParaRPr lang="pl-PL"/>
        </a:p>
      </dgm:t>
    </dgm:pt>
    <dgm:pt modelId="{F821FE24-5F18-43BD-A90F-3090F14B48AF}" type="pres">
      <dgm:prSet presAssocID="{118C09BE-8307-401F-B364-F85D3681946B}" presName="connTx" presStyleLbl="parChTrans1D2" presStyleIdx="1" presStyleCnt="2"/>
      <dgm:spPr/>
      <dgm:t>
        <a:bodyPr/>
        <a:lstStyle/>
        <a:p>
          <a:endParaRPr lang="pl-PL"/>
        </a:p>
      </dgm:t>
    </dgm:pt>
    <dgm:pt modelId="{7F5AEBF4-8F6C-42AA-9310-ADE171E80F86}" type="pres">
      <dgm:prSet presAssocID="{E252B39B-3DE3-49AB-B6E2-99DD2015E5FD}" presName="root2" presStyleCnt="0"/>
      <dgm:spPr/>
    </dgm:pt>
    <dgm:pt modelId="{B724D3F3-083C-4000-BD8F-864855A23D94}" type="pres">
      <dgm:prSet presAssocID="{E252B39B-3DE3-49AB-B6E2-99DD2015E5FD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DF3061A-39D4-451D-9B2D-478E87547611}" type="pres">
      <dgm:prSet presAssocID="{E252B39B-3DE3-49AB-B6E2-99DD2015E5FD}" presName="level3hierChild" presStyleCnt="0"/>
      <dgm:spPr/>
    </dgm:pt>
    <dgm:pt modelId="{63051A52-9804-4F0A-86D0-769C9BE1CD35}" type="pres">
      <dgm:prSet presAssocID="{0F5451D6-BB91-4A33-AE28-90434E144B4F}" presName="conn2-1" presStyleLbl="parChTrans1D3" presStyleIdx="4" presStyleCnt="6"/>
      <dgm:spPr/>
      <dgm:t>
        <a:bodyPr/>
        <a:lstStyle/>
        <a:p>
          <a:endParaRPr lang="pl-PL"/>
        </a:p>
      </dgm:t>
    </dgm:pt>
    <dgm:pt modelId="{81628ABF-254C-4B9E-9935-239AD605D88D}" type="pres">
      <dgm:prSet presAssocID="{0F5451D6-BB91-4A33-AE28-90434E144B4F}" presName="connTx" presStyleLbl="parChTrans1D3" presStyleIdx="4" presStyleCnt="6"/>
      <dgm:spPr/>
      <dgm:t>
        <a:bodyPr/>
        <a:lstStyle/>
        <a:p>
          <a:endParaRPr lang="pl-PL"/>
        </a:p>
      </dgm:t>
    </dgm:pt>
    <dgm:pt modelId="{E370EB9F-9B26-4C22-959B-887CF124481E}" type="pres">
      <dgm:prSet presAssocID="{BE1E725A-60FF-470F-AC9D-9B2F276EF9BB}" presName="root2" presStyleCnt="0"/>
      <dgm:spPr/>
    </dgm:pt>
    <dgm:pt modelId="{D4882E80-8C0B-4B69-90E9-977DA24BDDCF}" type="pres">
      <dgm:prSet presAssocID="{BE1E725A-60FF-470F-AC9D-9B2F276EF9BB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881FB47-1032-4E8E-A57F-69F8D514B2EA}" type="pres">
      <dgm:prSet presAssocID="{BE1E725A-60FF-470F-AC9D-9B2F276EF9BB}" presName="level3hierChild" presStyleCnt="0"/>
      <dgm:spPr/>
    </dgm:pt>
    <dgm:pt modelId="{F7033E5F-D373-44F1-B9C4-40EDF8EEEE44}" type="pres">
      <dgm:prSet presAssocID="{0F8ED872-6BF0-4641-8FC5-E62FFF96BDBC}" presName="conn2-1" presStyleLbl="parChTrans1D3" presStyleIdx="5" presStyleCnt="6"/>
      <dgm:spPr/>
      <dgm:t>
        <a:bodyPr/>
        <a:lstStyle/>
        <a:p>
          <a:endParaRPr lang="pl-PL"/>
        </a:p>
      </dgm:t>
    </dgm:pt>
    <dgm:pt modelId="{9712FE70-BE2C-46D0-A0F6-5E1DF491B5F3}" type="pres">
      <dgm:prSet presAssocID="{0F8ED872-6BF0-4641-8FC5-E62FFF96BDBC}" presName="connTx" presStyleLbl="parChTrans1D3" presStyleIdx="5" presStyleCnt="6"/>
      <dgm:spPr/>
      <dgm:t>
        <a:bodyPr/>
        <a:lstStyle/>
        <a:p>
          <a:endParaRPr lang="pl-PL"/>
        </a:p>
      </dgm:t>
    </dgm:pt>
    <dgm:pt modelId="{DBAED317-F050-4211-8AC1-CE80F44F24E2}" type="pres">
      <dgm:prSet presAssocID="{7E51A4A2-53DE-4161-98CC-D373381C292E}" presName="root2" presStyleCnt="0"/>
      <dgm:spPr/>
    </dgm:pt>
    <dgm:pt modelId="{9DF74428-8163-40B3-82D7-81E49B76FD41}" type="pres">
      <dgm:prSet presAssocID="{7E51A4A2-53DE-4161-98CC-D373381C292E}" presName="LevelTwoTextNode" presStyleLbl="node3" presStyleIdx="5" presStyleCnt="6" custScaleX="10001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B9FBC22-62F2-4C8B-9EA5-F570B290A182}" type="pres">
      <dgm:prSet presAssocID="{7E51A4A2-53DE-4161-98CC-D373381C292E}" presName="level3hierChild" presStyleCnt="0"/>
      <dgm:spPr/>
    </dgm:pt>
  </dgm:ptLst>
  <dgm:cxnLst>
    <dgm:cxn modelId="{98F53CFD-04B6-4BA8-8743-974476803157}" srcId="{C19D3ABC-C5C2-4B48-B292-3A270F413BA8}" destId="{FB975012-EB1B-4385-85C7-6682FC850F34}" srcOrd="0" destOrd="0" parTransId="{8DF35255-726E-4AF7-9A83-D518B26E09E1}" sibTransId="{AAC59197-A6EE-435F-A0FE-6D8A6E5B2B07}"/>
    <dgm:cxn modelId="{C25A2BAD-EDDE-45B4-8A87-714B98D122DC}" type="presOf" srcId="{BE1E725A-60FF-470F-AC9D-9B2F276EF9BB}" destId="{D4882E80-8C0B-4B69-90E9-977DA24BDDCF}" srcOrd="0" destOrd="0" presId="urn:microsoft.com/office/officeart/2005/8/layout/hierarchy2"/>
    <dgm:cxn modelId="{95E5C31D-5F0D-41F3-97E6-719FAEC28661}" type="presOf" srcId="{EE89985E-D197-41AC-87EE-7181022BCF3C}" destId="{65A3CC09-CC1F-41D6-A5A8-F094D8011473}" srcOrd="1" destOrd="0" presId="urn:microsoft.com/office/officeart/2005/8/layout/hierarchy2"/>
    <dgm:cxn modelId="{74E84987-F8FF-4C43-BBC1-0C3D4EFD6E0C}" type="presOf" srcId="{7884B47E-92BF-4FB3-B4BB-B1BFCE22610B}" destId="{8BC32708-5546-44E4-8F95-CD256D6FE357}" srcOrd="1" destOrd="0" presId="urn:microsoft.com/office/officeart/2005/8/layout/hierarchy2"/>
    <dgm:cxn modelId="{9948E92D-4732-4BE1-8AE0-77520EEF147B}" type="presOf" srcId="{924B3D38-83DD-4EF2-9F03-9255E1D1CC42}" destId="{99DE7B30-DBC8-423D-B1DE-186D21D77875}" srcOrd="1" destOrd="0" presId="urn:microsoft.com/office/officeart/2005/8/layout/hierarchy2"/>
    <dgm:cxn modelId="{4F7190ED-4799-4B07-929A-16D10B1F17E7}" type="presOf" srcId="{E25267E0-0FD3-4D6D-B25B-906EE4D8AD04}" destId="{2A92E9D9-A672-4301-9DE7-0212E3E633D0}" srcOrd="0" destOrd="0" presId="urn:microsoft.com/office/officeart/2005/8/layout/hierarchy2"/>
    <dgm:cxn modelId="{936C9FF8-3F37-4DF0-8BD9-9FFBCA7C1977}" type="presOf" srcId="{67FC9082-2198-4313-833B-5D2416DEEE56}" destId="{5589D9E3-EAFD-4F94-B4D1-EC59284D3ABE}" srcOrd="1" destOrd="0" presId="urn:microsoft.com/office/officeart/2005/8/layout/hierarchy2"/>
    <dgm:cxn modelId="{110D41A3-F260-4572-9C44-B5195792DAE2}" type="presOf" srcId="{4FD6F3E5-C473-4627-A418-109EBEE25C4F}" destId="{024C3CBB-216B-495E-8004-469A571F7B3C}" srcOrd="0" destOrd="0" presId="urn:microsoft.com/office/officeart/2005/8/layout/hierarchy2"/>
    <dgm:cxn modelId="{424BE182-46FC-4DFF-9DE1-EF8F5F856017}" srcId="{83656840-1DBF-4EC3-96ED-FFFD4A0FF845}" destId="{F0CAAEE4-6D07-4F7A-BCAC-8A8E999BA80A}" srcOrd="0" destOrd="0" parTransId="{2633DAE7-FE02-48F9-8DA0-83D5A80BA2F5}" sibTransId="{8BCC3082-CAC2-42E4-87EF-12C8CDE44F0E}"/>
    <dgm:cxn modelId="{3C2A7900-5FAF-4DD0-BB70-BFD7303B831E}" srcId="{E25267E0-0FD3-4D6D-B25B-906EE4D8AD04}" destId="{DF6F9A5F-4E33-4E2F-A9DE-F30C75D08A6F}" srcOrd="2" destOrd="0" parTransId="{88C6B295-5DA3-4064-97E2-CE47AC865089}" sibTransId="{1E24844E-1FD0-48AC-9D1C-940112FA0978}"/>
    <dgm:cxn modelId="{7747DA16-E598-43A2-812E-E41221BC3A7F}" type="presOf" srcId="{DF6F9A5F-4E33-4E2F-A9DE-F30C75D08A6F}" destId="{109ACBD7-86EA-42A8-A6A8-5871E1608930}" srcOrd="0" destOrd="0" presId="urn:microsoft.com/office/officeart/2005/8/layout/hierarchy2"/>
    <dgm:cxn modelId="{E0278C79-AAF2-407A-810C-7830D020F385}" srcId="{E25267E0-0FD3-4D6D-B25B-906EE4D8AD04}" destId="{ED05B5A2-35D6-4DBB-A176-A946D9DBB784}" srcOrd="1" destOrd="0" parTransId="{7884B47E-92BF-4FB3-B4BB-B1BFCE22610B}" sibTransId="{B2F0316B-588D-406E-9CE1-EEA7804E9904}"/>
    <dgm:cxn modelId="{F7481771-AEF4-470F-884F-2C293DB4AEA7}" type="presOf" srcId="{0F8ED872-6BF0-4641-8FC5-E62FFF96BDBC}" destId="{F7033E5F-D373-44F1-B9C4-40EDF8EEEE44}" srcOrd="0" destOrd="0" presId="urn:microsoft.com/office/officeart/2005/8/layout/hierarchy2"/>
    <dgm:cxn modelId="{45227414-9F4A-4A8E-AFDB-774B452D73D0}" type="presOf" srcId="{2633DAE7-FE02-48F9-8DA0-83D5A80BA2F5}" destId="{35B7636F-F47F-4889-8D9B-27328476928D}" srcOrd="1" destOrd="0" presId="urn:microsoft.com/office/officeart/2005/8/layout/hierarchy2"/>
    <dgm:cxn modelId="{3D39933F-2B14-42CE-89B6-1F8EAFA9FB4E}" type="presOf" srcId="{E252B39B-3DE3-49AB-B6E2-99DD2015E5FD}" destId="{B724D3F3-083C-4000-BD8F-864855A23D94}" srcOrd="0" destOrd="0" presId="urn:microsoft.com/office/officeart/2005/8/layout/hierarchy2"/>
    <dgm:cxn modelId="{D1C1E7D0-802B-49A9-BCE9-53C4FB8E6344}" type="presOf" srcId="{50E503A0-3EED-4B97-96BA-B374C583B471}" destId="{17C6776A-6765-4E8B-B09F-BCB783874D14}" srcOrd="1" destOrd="0" presId="urn:microsoft.com/office/officeart/2005/8/layout/hierarchy2"/>
    <dgm:cxn modelId="{194FC414-CF47-4CAF-A20F-421544254CD1}" srcId="{E25267E0-0FD3-4D6D-B25B-906EE4D8AD04}" destId="{83656840-1DBF-4EC3-96ED-FFFD4A0FF845}" srcOrd="3" destOrd="0" parTransId="{21DB4D7D-D467-4272-9BD5-4B2964A96C6E}" sibTransId="{07F80497-DD41-4AA6-B70D-FCF5F4DCBDBF}"/>
    <dgm:cxn modelId="{BDC9F082-2857-4DF8-8456-3A12D95C3F13}" type="presOf" srcId="{2633DAE7-FE02-48F9-8DA0-83D5A80BA2F5}" destId="{5858EE10-7D90-411C-9977-A294410E12EE}" srcOrd="0" destOrd="0" presId="urn:microsoft.com/office/officeart/2005/8/layout/hierarchy2"/>
    <dgm:cxn modelId="{BD8B0934-E730-4D61-B1D2-C7B1FDCFA687}" srcId="{E252B39B-3DE3-49AB-B6E2-99DD2015E5FD}" destId="{7E51A4A2-53DE-4161-98CC-D373381C292E}" srcOrd="1" destOrd="0" parTransId="{0F8ED872-6BF0-4641-8FC5-E62FFF96BDBC}" sibTransId="{6FAAC7B4-9147-469A-9F20-B46D6E0E791D}"/>
    <dgm:cxn modelId="{8C4D3732-8C81-40D6-9BE9-C120E48EE7E1}" type="presOf" srcId="{21DB4D7D-D467-4272-9BD5-4B2964A96C6E}" destId="{9A6E051D-F3E8-4257-BE42-5015943C3C33}" srcOrd="0" destOrd="0" presId="urn:microsoft.com/office/officeart/2005/8/layout/hierarchy2"/>
    <dgm:cxn modelId="{22CAA55B-C9FB-4598-9A8A-2367B813240A}" type="presOf" srcId="{118C09BE-8307-401F-B364-F85D3681946B}" destId="{F821FE24-5F18-43BD-A90F-3090F14B48AF}" srcOrd="1" destOrd="0" presId="urn:microsoft.com/office/officeart/2005/8/layout/hierarchy2"/>
    <dgm:cxn modelId="{7F952594-4683-48F1-8CCD-1728D91369CF}" type="presOf" srcId="{0F5451D6-BB91-4A33-AE28-90434E144B4F}" destId="{81628ABF-254C-4B9E-9935-239AD605D88D}" srcOrd="1" destOrd="0" presId="urn:microsoft.com/office/officeart/2005/8/layout/hierarchy2"/>
    <dgm:cxn modelId="{670667CD-BCD0-4129-9E4E-490DE86496A9}" type="presOf" srcId="{EE89985E-D197-41AC-87EE-7181022BCF3C}" destId="{766BC945-ED47-47F5-9247-F295000D5297}" srcOrd="0" destOrd="0" presId="urn:microsoft.com/office/officeart/2005/8/layout/hierarchy2"/>
    <dgm:cxn modelId="{9B1FC2DC-4593-4AE1-A173-6FF2688C9454}" srcId="{1D945C18-DCA6-45C8-AB07-B1A9FD72E004}" destId="{4FD6F3E5-C473-4627-A418-109EBEE25C4F}" srcOrd="0" destOrd="0" parTransId="{50E503A0-3EED-4B97-96BA-B374C583B471}" sibTransId="{4044B86B-0111-4676-83A7-4D48412A7741}"/>
    <dgm:cxn modelId="{57A6FACA-2F4C-4D6F-A946-7E3B69B67318}" type="presOf" srcId="{C453C3A0-456B-4612-8C40-D7A29E5F8559}" destId="{942C0451-A1A1-4454-A0EA-6833B227F090}" srcOrd="0" destOrd="0" presId="urn:microsoft.com/office/officeart/2005/8/layout/hierarchy2"/>
    <dgm:cxn modelId="{51710A2A-92B9-4692-BA72-CB08B62452C9}" type="presOf" srcId="{67FC9082-2198-4313-833B-5D2416DEEE56}" destId="{51389D34-B682-4E38-AA85-A9D7606BDEC0}" srcOrd="0" destOrd="0" presId="urn:microsoft.com/office/officeart/2005/8/layout/hierarchy2"/>
    <dgm:cxn modelId="{04A876E9-1B10-4186-B72E-975AA04C05F6}" type="presOf" srcId="{88C6B295-5DA3-4064-97E2-CE47AC865089}" destId="{860CF602-FFA0-4D2A-96FE-CFD394D4DC63}" srcOrd="0" destOrd="0" presId="urn:microsoft.com/office/officeart/2005/8/layout/hierarchy2"/>
    <dgm:cxn modelId="{8E7EC781-A8C2-42F1-80FD-9B277FF0F005}" srcId="{FB975012-EB1B-4385-85C7-6682FC850F34}" destId="{E25267E0-0FD3-4D6D-B25B-906EE4D8AD04}" srcOrd="0" destOrd="0" parTransId="{EE89985E-D197-41AC-87EE-7181022BCF3C}" sibTransId="{E2E6D7B3-C506-4052-99E5-48FE6F21D73E}"/>
    <dgm:cxn modelId="{3E6323E5-6DA3-4672-8A0B-69FF98A2316C}" srcId="{E25267E0-0FD3-4D6D-B25B-906EE4D8AD04}" destId="{1D945C18-DCA6-45C8-AB07-B1A9FD72E004}" srcOrd="0" destOrd="0" parTransId="{AEA06616-328B-45CD-AB56-BCFD0C6DB776}" sibTransId="{C62C0063-B38A-4037-8FB8-FF990F29F469}"/>
    <dgm:cxn modelId="{E546F68D-506F-4FCE-AEAB-0FADEE925E9E}" type="presOf" srcId="{88C6B295-5DA3-4064-97E2-CE47AC865089}" destId="{A8CDBC36-5CB3-4231-8A0F-5F3CFD512D82}" srcOrd="1" destOrd="0" presId="urn:microsoft.com/office/officeart/2005/8/layout/hierarchy2"/>
    <dgm:cxn modelId="{73EF5400-53A1-46AB-99FA-A2FF3A58DFA0}" type="presOf" srcId="{7E51A4A2-53DE-4161-98CC-D373381C292E}" destId="{9DF74428-8163-40B3-82D7-81E49B76FD41}" srcOrd="0" destOrd="0" presId="urn:microsoft.com/office/officeart/2005/8/layout/hierarchy2"/>
    <dgm:cxn modelId="{B9D4BF5E-47D2-4775-81AC-07E18D838650}" type="presOf" srcId="{924B3D38-83DD-4EF2-9F03-9255E1D1CC42}" destId="{DD63EB51-4716-43AE-8980-DE4ED176B96D}" srcOrd="0" destOrd="0" presId="urn:microsoft.com/office/officeart/2005/8/layout/hierarchy2"/>
    <dgm:cxn modelId="{8AFF968F-9593-4AD4-B8AB-09E9AD02BA9E}" srcId="{E252B39B-3DE3-49AB-B6E2-99DD2015E5FD}" destId="{BE1E725A-60FF-470F-AC9D-9B2F276EF9BB}" srcOrd="0" destOrd="0" parTransId="{0F5451D6-BB91-4A33-AE28-90434E144B4F}" sibTransId="{73B1D54A-B1F3-4AA2-A4ED-7A68F79C9293}"/>
    <dgm:cxn modelId="{FCA84AD6-A9C0-4E82-ADDB-06B00A5D71C5}" type="presOf" srcId="{C19D3ABC-C5C2-4B48-B292-3A270F413BA8}" destId="{9CB55C73-67D1-4D29-95C7-A8018FF94AB0}" srcOrd="0" destOrd="0" presId="urn:microsoft.com/office/officeart/2005/8/layout/hierarchy2"/>
    <dgm:cxn modelId="{7D56B14E-1290-4884-9E7D-229465B72ABF}" type="presOf" srcId="{F0CAAEE4-6D07-4F7A-BCAC-8A8E999BA80A}" destId="{0AE79CAF-99B3-44C4-8CBF-F950D9326B7A}" srcOrd="0" destOrd="0" presId="urn:microsoft.com/office/officeart/2005/8/layout/hierarchy2"/>
    <dgm:cxn modelId="{87E672ED-F39A-4927-A75D-DBCE7B468781}" type="presOf" srcId="{118C09BE-8307-401F-B364-F85D3681946B}" destId="{CBEC656D-77BA-4CB2-9449-E8A7EB2B086B}" srcOrd="0" destOrd="0" presId="urn:microsoft.com/office/officeart/2005/8/layout/hierarchy2"/>
    <dgm:cxn modelId="{708ECE71-D3C2-4FED-824C-2D970185F3DB}" srcId="{FB975012-EB1B-4385-85C7-6682FC850F34}" destId="{E252B39B-3DE3-49AB-B6E2-99DD2015E5FD}" srcOrd="1" destOrd="0" parTransId="{118C09BE-8307-401F-B364-F85D3681946B}" sibTransId="{6167671C-810D-4F75-B48C-1B5E41FEA83F}"/>
    <dgm:cxn modelId="{B2D48EEC-36C7-40FB-9AC8-B876B52AA9B5}" type="presOf" srcId="{ED05B5A2-35D6-4DBB-A176-A946D9DBB784}" destId="{C3499DB6-1859-4ACF-A2AF-5145215C1C07}" srcOrd="0" destOrd="0" presId="urn:microsoft.com/office/officeart/2005/8/layout/hierarchy2"/>
    <dgm:cxn modelId="{CCF78946-168B-42AD-A066-DC6850206EF3}" type="presOf" srcId="{1D945C18-DCA6-45C8-AB07-B1A9FD72E004}" destId="{1D3624BD-DF3C-4E79-8A13-FD1503B73980}" srcOrd="0" destOrd="0" presId="urn:microsoft.com/office/officeart/2005/8/layout/hierarchy2"/>
    <dgm:cxn modelId="{3C1BE3A4-F384-43D3-8063-7328D79B0805}" type="presOf" srcId="{AEA06616-328B-45CD-AB56-BCFD0C6DB776}" destId="{D9C69047-82A8-4CDA-A900-78D25A01BAAB}" srcOrd="0" destOrd="0" presId="urn:microsoft.com/office/officeart/2005/8/layout/hierarchy2"/>
    <dgm:cxn modelId="{EA7EEF45-FF26-4CF7-A701-AEF96CBF3FFD}" type="presOf" srcId="{0F5451D6-BB91-4A33-AE28-90434E144B4F}" destId="{63051A52-9804-4F0A-86D0-769C9BE1CD35}" srcOrd="0" destOrd="0" presId="urn:microsoft.com/office/officeart/2005/8/layout/hierarchy2"/>
    <dgm:cxn modelId="{F5C26CCE-773B-43E3-8A51-CFB3C4051C53}" srcId="{ED05B5A2-35D6-4DBB-A176-A946D9DBB784}" destId="{30E8F1AC-0471-4E47-B5F9-3D7E6ACF1A92}" srcOrd="0" destOrd="0" parTransId="{924B3D38-83DD-4EF2-9F03-9255E1D1CC42}" sibTransId="{2EC8A1D3-068D-430B-926F-5F5D5820AD92}"/>
    <dgm:cxn modelId="{529CB86C-A9F9-41E6-BB4D-74508710EB22}" type="presOf" srcId="{50E503A0-3EED-4B97-96BA-B374C583B471}" destId="{916413EB-84A0-4A8B-976A-66F63421BADC}" srcOrd="0" destOrd="0" presId="urn:microsoft.com/office/officeart/2005/8/layout/hierarchy2"/>
    <dgm:cxn modelId="{EEF58473-B31C-44F9-B208-BA542F13F440}" type="presOf" srcId="{AEA06616-328B-45CD-AB56-BCFD0C6DB776}" destId="{D3AE3C9D-2B45-4E67-873D-86E233495B8F}" srcOrd="1" destOrd="0" presId="urn:microsoft.com/office/officeart/2005/8/layout/hierarchy2"/>
    <dgm:cxn modelId="{95078FA3-30C0-44AF-8E15-01BF3F4A090E}" type="presOf" srcId="{0F8ED872-6BF0-4641-8FC5-E62FFF96BDBC}" destId="{9712FE70-BE2C-46D0-A0F6-5E1DF491B5F3}" srcOrd="1" destOrd="0" presId="urn:microsoft.com/office/officeart/2005/8/layout/hierarchy2"/>
    <dgm:cxn modelId="{6BE4A400-2F2F-4434-BE57-CAD9FA3D2401}" type="presOf" srcId="{83656840-1DBF-4EC3-96ED-FFFD4A0FF845}" destId="{1412EA9A-DCD0-4F47-B15E-AD27F0524B42}" srcOrd="0" destOrd="0" presId="urn:microsoft.com/office/officeart/2005/8/layout/hierarchy2"/>
    <dgm:cxn modelId="{C4BFB32C-D8D5-4755-B52D-D85459A28972}" srcId="{DF6F9A5F-4E33-4E2F-A9DE-F30C75D08A6F}" destId="{C453C3A0-456B-4612-8C40-D7A29E5F8559}" srcOrd="0" destOrd="0" parTransId="{67FC9082-2198-4313-833B-5D2416DEEE56}" sibTransId="{82F25B27-9070-4139-AA27-FFE3FCF10762}"/>
    <dgm:cxn modelId="{B4D315B0-DD97-4FE7-9695-B321ECC9EE92}" type="presOf" srcId="{7884B47E-92BF-4FB3-B4BB-B1BFCE22610B}" destId="{542B6B30-31CE-42FC-A0C8-960FE48884A2}" srcOrd="0" destOrd="0" presId="urn:microsoft.com/office/officeart/2005/8/layout/hierarchy2"/>
    <dgm:cxn modelId="{4A659181-99EE-4B98-BDDF-CBF9DDE68415}" type="presOf" srcId="{30E8F1AC-0471-4E47-B5F9-3D7E6ACF1A92}" destId="{9EFAF2B3-6614-4482-A487-7774DA1D2D11}" srcOrd="0" destOrd="0" presId="urn:microsoft.com/office/officeart/2005/8/layout/hierarchy2"/>
    <dgm:cxn modelId="{2EFDA584-D442-44FE-960E-5812557AF62D}" type="presOf" srcId="{FB975012-EB1B-4385-85C7-6682FC850F34}" destId="{7FBB6223-381E-4FA6-8929-721FCFEE6CFA}" srcOrd="0" destOrd="0" presId="urn:microsoft.com/office/officeart/2005/8/layout/hierarchy2"/>
    <dgm:cxn modelId="{871405DF-8909-4D3D-B620-807B9F7DDF43}" type="presOf" srcId="{21DB4D7D-D467-4272-9BD5-4B2964A96C6E}" destId="{5A7ACB31-50C2-438D-85D9-73DD79DB5FAC}" srcOrd="1" destOrd="0" presId="urn:microsoft.com/office/officeart/2005/8/layout/hierarchy2"/>
    <dgm:cxn modelId="{C27A449E-5096-489B-991A-0D8DB9A93CB6}" type="presParOf" srcId="{9CB55C73-67D1-4D29-95C7-A8018FF94AB0}" destId="{C047BDAF-747B-4FFB-81F0-AFFFC3F320D7}" srcOrd="0" destOrd="0" presId="urn:microsoft.com/office/officeart/2005/8/layout/hierarchy2"/>
    <dgm:cxn modelId="{B3DAFF7A-3B59-40DD-9633-F71900889166}" type="presParOf" srcId="{C047BDAF-747B-4FFB-81F0-AFFFC3F320D7}" destId="{7FBB6223-381E-4FA6-8929-721FCFEE6CFA}" srcOrd="0" destOrd="0" presId="urn:microsoft.com/office/officeart/2005/8/layout/hierarchy2"/>
    <dgm:cxn modelId="{3F77B18E-5E91-41FC-9499-168A466DEBD8}" type="presParOf" srcId="{C047BDAF-747B-4FFB-81F0-AFFFC3F320D7}" destId="{6FCC8E28-CF9C-4EE0-BC2F-AF24D4F98D2B}" srcOrd="1" destOrd="0" presId="urn:microsoft.com/office/officeart/2005/8/layout/hierarchy2"/>
    <dgm:cxn modelId="{9E3CCED8-5F1A-4F57-9E24-2435F73209AF}" type="presParOf" srcId="{6FCC8E28-CF9C-4EE0-BC2F-AF24D4F98D2B}" destId="{766BC945-ED47-47F5-9247-F295000D5297}" srcOrd="0" destOrd="0" presId="urn:microsoft.com/office/officeart/2005/8/layout/hierarchy2"/>
    <dgm:cxn modelId="{1CDF83FC-D381-4138-97C3-62B2A7DB724B}" type="presParOf" srcId="{766BC945-ED47-47F5-9247-F295000D5297}" destId="{65A3CC09-CC1F-41D6-A5A8-F094D8011473}" srcOrd="0" destOrd="0" presId="urn:microsoft.com/office/officeart/2005/8/layout/hierarchy2"/>
    <dgm:cxn modelId="{20ADC65B-E95F-4E2A-BB5B-3F3BE097EF12}" type="presParOf" srcId="{6FCC8E28-CF9C-4EE0-BC2F-AF24D4F98D2B}" destId="{3B9B372C-A388-4DC1-B9DE-A20507C30681}" srcOrd="1" destOrd="0" presId="urn:microsoft.com/office/officeart/2005/8/layout/hierarchy2"/>
    <dgm:cxn modelId="{4EB767C7-1B6E-46DD-913E-A0AF73BA13B4}" type="presParOf" srcId="{3B9B372C-A388-4DC1-B9DE-A20507C30681}" destId="{2A92E9D9-A672-4301-9DE7-0212E3E633D0}" srcOrd="0" destOrd="0" presId="urn:microsoft.com/office/officeart/2005/8/layout/hierarchy2"/>
    <dgm:cxn modelId="{A97CDFC8-BE49-4C83-8973-F424C97FAF25}" type="presParOf" srcId="{3B9B372C-A388-4DC1-B9DE-A20507C30681}" destId="{1266D5E7-1697-477C-B65E-9B84E220D53C}" srcOrd="1" destOrd="0" presId="urn:microsoft.com/office/officeart/2005/8/layout/hierarchy2"/>
    <dgm:cxn modelId="{7933F553-01D1-4EBE-890D-930AFCD03CAE}" type="presParOf" srcId="{1266D5E7-1697-477C-B65E-9B84E220D53C}" destId="{D9C69047-82A8-4CDA-A900-78D25A01BAAB}" srcOrd="0" destOrd="0" presId="urn:microsoft.com/office/officeart/2005/8/layout/hierarchy2"/>
    <dgm:cxn modelId="{12724B2C-4DA1-4AB3-873B-312DA9125CB7}" type="presParOf" srcId="{D9C69047-82A8-4CDA-A900-78D25A01BAAB}" destId="{D3AE3C9D-2B45-4E67-873D-86E233495B8F}" srcOrd="0" destOrd="0" presId="urn:microsoft.com/office/officeart/2005/8/layout/hierarchy2"/>
    <dgm:cxn modelId="{F21446F6-DAFA-4056-A0E0-0DF691872829}" type="presParOf" srcId="{1266D5E7-1697-477C-B65E-9B84E220D53C}" destId="{3798EC40-BB5F-4813-9F1F-F6D4C33E2D99}" srcOrd="1" destOrd="0" presId="urn:microsoft.com/office/officeart/2005/8/layout/hierarchy2"/>
    <dgm:cxn modelId="{5CB3BB25-F87A-4C86-8F76-D81CDE112197}" type="presParOf" srcId="{3798EC40-BB5F-4813-9F1F-F6D4C33E2D99}" destId="{1D3624BD-DF3C-4E79-8A13-FD1503B73980}" srcOrd="0" destOrd="0" presId="urn:microsoft.com/office/officeart/2005/8/layout/hierarchy2"/>
    <dgm:cxn modelId="{31DAFE74-B8D1-4B7A-A08C-EF6D161C2785}" type="presParOf" srcId="{3798EC40-BB5F-4813-9F1F-F6D4C33E2D99}" destId="{DB087DB9-D0D0-4A9B-A99A-57C9136A457F}" srcOrd="1" destOrd="0" presId="urn:microsoft.com/office/officeart/2005/8/layout/hierarchy2"/>
    <dgm:cxn modelId="{EC5561B6-5874-4B2E-9F5F-FFCB891B5AAF}" type="presParOf" srcId="{DB087DB9-D0D0-4A9B-A99A-57C9136A457F}" destId="{916413EB-84A0-4A8B-976A-66F63421BADC}" srcOrd="0" destOrd="0" presId="urn:microsoft.com/office/officeart/2005/8/layout/hierarchy2"/>
    <dgm:cxn modelId="{BAB4A396-7630-4D80-9266-67549EB77ACB}" type="presParOf" srcId="{916413EB-84A0-4A8B-976A-66F63421BADC}" destId="{17C6776A-6765-4E8B-B09F-BCB783874D14}" srcOrd="0" destOrd="0" presId="urn:microsoft.com/office/officeart/2005/8/layout/hierarchy2"/>
    <dgm:cxn modelId="{2AFD19DF-D7E4-4A6B-8511-0204A72FF48E}" type="presParOf" srcId="{DB087DB9-D0D0-4A9B-A99A-57C9136A457F}" destId="{90B0AD7B-281E-4988-9C33-496D4F66B8BC}" srcOrd="1" destOrd="0" presId="urn:microsoft.com/office/officeart/2005/8/layout/hierarchy2"/>
    <dgm:cxn modelId="{50981A71-8886-4F77-9A2B-8F3C58B66301}" type="presParOf" srcId="{90B0AD7B-281E-4988-9C33-496D4F66B8BC}" destId="{024C3CBB-216B-495E-8004-469A571F7B3C}" srcOrd="0" destOrd="0" presId="urn:microsoft.com/office/officeart/2005/8/layout/hierarchy2"/>
    <dgm:cxn modelId="{7EF3CDE5-40C2-4293-8CD5-BBA2A25810EE}" type="presParOf" srcId="{90B0AD7B-281E-4988-9C33-496D4F66B8BC}" destId="{C7E94642-A52E-40EF-A5A8-62FA41716397}" srcOrd="1" destOrd="0" presId="urn:microsoft.com/office/officeart/2005/8/layout/hierarchy2"/>
    <dgm:cxn modelId="{B7108BA4-F597-4F9C-B444-096B0FC9A27C}" type="presParOf" srcId="{1266D5E7-1697-477C-B65E-9B84E220D53C}" destId="{542B6B30-31CE-42FC-A0C8-960FE48884A2}" srcOrd="2" destOrd="0" presId="urn:microsoft.com/office/officeart/2005/8/layout/hierarchy2"/>
    <dgm:cxn modelId="{E633AB15-348E-48E4-A3E8-16C671C3F362}" type="presParOf" srcId="{542B6B30-31CE-42FC-A0C8-960FE48884A2}" destId="{8BC32708-5546-44E4-8F95-CD256D6FE357}" srcOrd="0" destOrd="0" presId="urn:microsoft.com/office/officeart/2005/8/layout/hierarchy2"/>
    <dgm:cxn modelId="{413AF793-A6EB-47C8-B58D-0C6D38F5C0B3}" type="presParOf" srcId="{1266D5E7-1697-477C-B65E-9B84E220D53C}" destId="{C1425F91-9B03-43F0-846A-EB37A72E97E1}" srcOrd="3" destOrd="0" presId="urn:microsoft.com/office/officeart/2005/8/layout/hierarchy2"/>
    <dgm:cxn modelId="{3ED617D5-0261-439E-8655-4798D3B00360}" type="presParOf" srcId="{C1425F91-9B03-43F0-846A-EB37A72E97E1}" destId="{C3499DB6-1859-4ACF-A2AF-5145215C1C07}" srcOrd="0" destOrd="0" presId="urn:microsoft.com/office/officeart/2005/8/layout/hierarchy2"/>
    <dgm:cxn modelId="{F1B8AE2E-AD51-4547-A2C3-E2DB7CEC2AD7}" type="presParOf" srcId="{C1425F91-9B03-43F0-846A-EB37A72E97E1}" destId="{0C99E1AD-8506-4937-8E2A-17161675CFAD}" srcOrd="1" destOrd="0" presId="urn:microsoft.com/office/officeart/2005/8/layout/hierarchy2"/>
    <dgm:cxn modelId="{C3096904-DDF0-4DFD-8DDB-2C63D3540640}" type="presParOf" srcId="{0C99E1AD-8506-4937-8E2A-17161675CFAD}" destId="{DD63EB51-4716-43AE-8980-DE4ED176B96D}" srcOrd="0" destOrd="0" presId="urn:microsoft.com/office/officeart/2005/8/layout/hierarchy2"/>
    <dgm:cxn modelId="{54ADB741-E6F7-4F71-A241-1CEED8F0DEAC}" type="presParOf" srcId="{DD63EB51-4716-43AE-8980-DE4ED176B96D}" destId="{99DE7B30-DBC8-423D-B1DE-186D21D77875}" srcOrd="0" destOrd="0" presId="urn:microsoft.com/office/officeart/2005/8/layout/hierarchy2"/>
    <dgm:cxn modelId="{C2FDFE7C-6A1F-4578-9F0A-6B4072BAA722}" type="presParOf" srcId="{0C99E1AD-8506-4937-8E2A-17161675CFAD}" destId="{252E4751-BB4F-472F-9444-33FB88EE703D}" srcOrd="1" destOrd="0" presId="urn:microsoft.com/office/officeart/2005/8/layout/hierarchy2"/>
    <dgm:cxn modelId="{CE6F06A0-8638-47F5-A2AF-A18758EE0841}" type="presParOf" srcId="{252E4751-BB4F-472F-9444-33FB88EE703D}" destId="{9EFAF2B3-6614-4482-A487-7774DA1D2D11}" srcOrd="0" destOrd="0" presId="urn:microsoft.com/office/officeart/2005/8/layout/hierarchy2"/>
    <dgm:cxn modelId="{F0398CB4-A797-47F3-B63B-74F5ECA4CB7C}" type="presParOf" srcId="{252E4751-BB4F-472F-9444-33FB88EE703D}" destId="{920C51F9-B8B0-4438-98B7-69C90DFEFB61}" srcOrd="1" destOrd="0" presId="urn:microsoft.com/office/officeart/2005/8/layout/hierarchy2"/>
    <dgm:cxn modelId="{0DA11491-3673-4190-B8C5-FB563950D928}" type="presParOf" srcId="{1266D5E7-1697-477C-B65E-9B84E220D53C}" destId="{860CF602-FFA0-4D2A-96FE-CFD394D4DC63}" srcOrd="4" destOrd="0" presId="urn:microsoft.com/office/officeart/2005/8/layout/hierarchy2"/>
    <dgm:cxn modelId="{0B571D00-E8DC-4F52-B288-6D0A8A4B38A9}" type="presParOf" srcId="{860CF602-FFA0-4D2A-96FE-CFD394D4DC63}" destId="{A8CDBC36-5CB3-4231-8A0F-5F3CFD512D82}" srcOrd="0" destOrd="0" presId="urn:microsoft.com/office/officeart/2005/8/layout/hierarchy2"/>
    <dgm:cxn modelId="{02EF67EA-8758-4E17-9FB3-CFA999BBFEAD}" type="presParOf" srcId="{1266D5E7-1697-477C-B65E-9B84E220D53C}" destId="{02143A5B-298A-4CD8-9CA9-0A602FC7FF9C}" srcOrd="5" destOrd="0" presId="urn:microsoft.com/office/officeart/2005/8/layout/hierarchy2"/>
    <dgm:cxn modelId="{FBEE61C2-E02B-496C-AC41-78E5CB8CF800}" type="presParOf" srcId="{02143A5B-298A-4CD8-9CA9-0A602FC7FF9C}" destId="{109ACBD7-86EA-42A8-A6A8-5871E1608930}" srcOrd="0" destOrd="0" presId="urn:microsoft.com/office/officeart/2005/8/layout/hierarchy2"/>
    <dgm:cxn modelId="{B79CBD33-12DD-45B9-B000-E188AB1533E9}" type="presParOf" srcId="{02143A5B-298A-4CD8-9CA9-0A602FC7FF9C}" destId="{4A7F3AFD-E3F4-4734-84D7-4329C7C5D532}" srcOrd="1" destOrd="0" presId="urn:microsoft.com/office/officeart/2005/8/layout/hierarchy2"/>
    <dgm:cxn modelId="{EF24074A-E161-4D19-8708-A30380077180}" type="presParOf" srcId="{4A7F3AFD-E3F4-4734-84D7-4329C7C5D532}" destId="{51389D34-B682-4E38-AA85-A9D7606BDEC0}" srcOrd="0" destOrd="0" presId="urn:microsoft.com/office/officeart/2005/8/layout/hierarchy2"/>
    <dgm:cxn modelId="{EDC0B094-4DAD-4461-9931-28ADB7EAF2F4}" type="presParOf" srcId="{51389D34-B682-4E38-AA85-A9D7606BDEC0}" destId="{5589D9E3-EAFD-4F94-B4D1-EC59284D3ABE}" srcOrd="0" destOrd="0" presId="urn:microsoft.com/office/officeart/2005/8/layout/hierarchy2"/>
    <dgm:cxn modelId="{8A594EF0-71BD-45CE-B0B8-F4938F4DADF0}" type="presParOf" srcId="{4A7F3AFD-E3F4-4734-84D7-4329C7C5D532}" destId="{0F88AACE-8136-4A21-B7F7-18F7E6E8A18D}" srcOrd="1" destOrd="0" presId="urn:microsoft.com/office/officeart/2005/8/layout/hierarchy2"/>
    <dgm:cxn modelId="{A069B127-F09D-43E1-A192-7C8E9EB8C77D}" type="presParOf" srcId="{0F88AACE-8136-4A21-B7F7-18F7E6E8A18D}" destId="{942C0451-A1A1-4454-A0EA-6833B227F090}" srcOrd="0" destOrd="0" presId="urn:microsoft.com/office/officeart/2005/8/layout/hierarchy2"/>
    <dgm:cxn modelId="{2511B2C8-1A72-4754-AC41-C3BA73CB650F}" type="presParOf" srcId="{0F88AACE-8136-4A21-B7F7-18F7E6E8A18D}" destId="{22212E5E-5920-493F-A5EC-5E067B02862D}" srcOrd="1" destOrd="0" presId="urn:microsoft.com/office/officeart/2005/8/layout/hierarchy2"/>
    <dgm:cxn modelId="{157A1BF6-A63C-4B55-9BF0-40B368F563B5}" type="presParOf" srcId="{1266D5E7-1697-477C-B65E-9B84E220D53C}" destId="{9A6E051D-F3E8-4257-BE42-5015943C3C33}" srcOrd="6" destOrd="0" presId="urn:microsoft.com/office/officeart/2005/8/layout/hierarchy2"/>
    <dgm:cxn modelId="{D79618ED-83FF-4D3C-ADE9-9E11FF521FFD}" type="presParOf" srcId="{9A6E051D-F3E8-4257-BE42-5015943C3C33}" destId="{5A7ACB31-50C2-438D-85D9-73DD79DB5FAC}" srcOrd="0" destOrd="0" presId="urn:microsoft.com/office/officeart/2005/8/layout/hierarchy2"/>
    <dgm:cxn modelId="{59B27129-7173-4C97-806C-4CA9538E81FA}" type="presParOf" srcId="{1266D5E7-1697-477C-B65E-9B84E220D53C}" destId="{4AB1D914-7A8D-4D35-B518-81E6633BEA2D}" srcOrd="7" destOrd="0" presId="urn:microsoft.com/office/officeart/2005/8/layout/hierarchy2"/>
    <dgm:cxn modelId="{D8599801-97D2-4AB1-8006-D4CFE0E73C5D}" type="presParOf" srcId="{4AB1D914-7A8D-4D35-B518-81E6633BEA2D}" destId="{1412EA9A-DCD0-4F47-B15E-AD27F0524B42}" srcOrd="0" destOrd="0" presId="urn:microsoft.com/office/officeart/2005/8/layout/hierarchy2"/>
    <dgm:cxn modelId="{5D34F5C2-AC59-476A-9526-8591808A2193}" type="presParOf" srcId="{4AB1D914-7A8D-4D35-B518-81E6633BEA2D}" destId="{D5769A75-DD3D-4077-9F73-7F957A469563}" srcOrd="1" destOrd="0" presId="urn:microsoft.com/office/officeart/2005/8/layout/hierarchy2"/>
    <dgm:cxn modelId="{7D383B65-8C9C-48D8-A1AA-E2683FF7F9F5}" type="presParOf" srcId="{D5769A75-DD3D-4077-9F73-7F957A469563}" destId="{5858EE10-7D90-411C-9977-A294410E12EE}" srcOrd="0" destOrd="0" presId="urn:microsoft.com/office/officeart/2005/8/layout/hierarchy2"/>
    <dgm:cxn modelId="{20100331-5247-401E-9D17-80BF14B33696}" type="presParOf" srcId="{5858EE10-7D90-411C-9977-A294410E12EE}" destId="{35B7636F-F47F-4889-8D9B-27328476928D}" srcOrd="0" destOrd="0" presId="urn:microsoft.com/office/officeart/2005/8/layout/hierarchy2"/>
    <dgm:cxn modelId="{D9256480-47CC-40AC-9F2D-9BD45ED3FCD7}" type="presParOf" srcId="{D5769A75-DD3D-4077-9F73-7F957A469563}" destId="{39BA1B45-9051-420B-9014-7988AB12E59B}" srcOrd="1" destOrd="0" presId="urn:microsoft.com/office/officeart/2005/8/layout/hierarchy2"/>
    <dgm:cxn modelId="{F613F4CE-F30E-4429-86DF-2B5B0F14E283}" type="presParOf" srcId="{39BA1B45-9051-420B-9014-7988AB12E59B}" destId="{0AE79CAF-99B3-44C4-8CBF-F950D9326B7A}" srcOrd="0" destOrd="0" presId="urn:microsoft.com/office/officeart/2005/8/layout/hierarchy2"/>
    <dgm:cxn modelId="{32C9E94F-67A8-485D-875A-4CDB101101D0}" type="presParOf" srcId="{39BA1B45-9051-420B-9014-7988AB12E59B}" destId="{6E90341E-8717-4C86-B5D1-BB77E6D4E9CE}" srcOrd="1" destOrd="0" presId="urn:microsoft.com/office/officeart/2005/8/layout/hierarchy2"/>
    <dgm:cxn modelId="{4D2C3BBF-6E17-4A19-AD10-D12DC7BAA1A7}" type="presParOf" srcId="{6FCC8E28-CF9C-4EE0-BC2F-AF24D4F98D2B}" destId="{CBEC656D-77BA-4CB2-9449-E8A7EB2B086B}" srcOrd="2" destOrd="0" presId="urn:microsoft.com/office/officeart/2005/8/layout/hierarchy2"/>
    <dgm:cxn modelId="{164D897D-6903-4339-8C3B-0EF038FD2ACF}" type="presParOf" srcId="{CBEC656D-77BA-4CB2-9449-E8A7EB2B086B}" destId="{F821FE24-5F18-43BD-A90F-3090F14B48AF}" srcOrd="0" destOrd="0" presId="urn:microsoft.com/office/officeart/2005/8/layout/hierarchy2"/>
    <dgm:cxn modelId="{11B0B6EE-42DC-4E6B-BCAF-EED1F3589602}" type="presParOf" srcId="{6FCC8E28-CF9C-4EE0-BC2F-AF24D4F98D2B}" destId="{7F5AEBF4-8F6C-42AA-9310-ADE171E80F86}" srcOrd="3" destOrd="0" presId="urn:microsoft.com/office/officeart/2005/8/layout/hierarchy2"/>
    <dgm:cxn modelId="{F991618E-7613-4B08-A2B7-982B470EB729}" type="presParOf" srcId="{7F5AEBF4-8F6C-42AA-9310-ADE171E80F86}" destId="{B724D3F3-083C-4000-BD8F-864855A23D94}" srcOrd="0" destOrd="0" presId="urn:microsoft.com/office/officeart/2005/8/layout/hierarchy2"/>
    <dgm:cxn modelId="{18220AFC-1B56-4AD7-ABB4-5F23CCC6F868}" type="presParOf" srcId="{7F5AEBF4-8F6C-42AA-9310-ADE171E80F86}" destId="{CDF3061A-39D4-451D-9B2D-478E87547611}" srcOrd="1" destOrd="0" presId="urn:microsoft.com/office/officeart/2005/8/layout/hierarchy2"/>
    <dgm:cxn modelId="{0DC397E4-B87F-4D05-B199-5E87AD5F9411}" type="presParOf" srcId="{CDF3061A-39D4-451D-9B2D-478E87547611}" destId="{63051A52-9804-4F0A-86D0-769C9BE1CD35}" srcOrd="0" destOrd="0" presId="urn:microsoft.com/office/officeart/2005/8/layout/hierarchy2"/>
    <dgm:cxn modelId="{26C29FFC-AE37-4B9A-A8C9-92B21140F001}" type="presParOf" srcId="{63051A52-9804-4F0A-86D0-769C9BE1CD35}" destId="{81628ABF-254C-4B9E-9935-239AD605D88D}" srcOrd="0" destOrd="0" presId="urn:microsoft.com/office/officeart/2005/8/layout/hierarchy2"/>
    <dgm:cxn modelId="{4BCE9E2D-56C7-4D31-9BA0-1F4E8EF27254}" type="presParOf" srcId="{CDF3061A-39D4-451D-9B2D-478E87547611}" destId="{E370EB9F-9B26-4C22-959B-887CF124481E}" srcOrd="1" destOrd="0" presId="urn:microsoft.com/office/officeart/2005/8/layout/hierarchy2"/>
    <dgm:cxn modelId="{B09E1129-698A-497E-8193-5DC9B2975BC0}" type="presParOf" srcId="{E370EB9F-9B26-4C22-959B-887CF124481E}" destId="{D4882E80-8C0B-4B69-90E9-977DA24BDDCF}" srcOrd="0" destOrd="0" presId="urn:microsoft.com/office/officeart/2005/8/layout/hierarchy2"/>
    <dgm:cxn modelId="{118F0522-AE62-45D0-A987-75D139EA520E}" type="presParOf" srcId="{E370EB9F-9B26-4C22-959B-887CF124481E}" destId="{7881FB47-1032-4E8E-A57F-69F8D514B2EA}" srcOrd="1" destOrd="0" presId="urn:microsoft.com/office/officeart/2005/8/layout/hierarchy2"/>
    <dgm:cxn modelId="{5A5796B5-F604-4289-8D89-2A8B74992F9F}" type="presParOf" srcId="{CDF3061A-39D4-451D-9B2D-478E87547611}" destId="{F7033E5F-D373-44F1-B9C4-40EDF8EEEE44}" srcOrd="2" destOrd="0" presId="urn:microsoft.com/office/officeart/2005/8/layout/hierarchy2"/>
    <dgm:cxn modelId="{908AA909-10FF-4494-9A4A-D45EEF7F5A17}" type="presParOf" srcId="{F7033E5F-D373-44F1-B9C4-40EDF8EEEE44}" destId="{9712FE70-BE2C-46D0-A0F6-5E1DF491B5F3}" srcOrd="0" destOrd="0" presId="urn:microsoft.com/office/officeart/2005/8/layout/hierarchy2"/>
    <dgm:cxn modelId="{B6F5DC36-6253-4650-A7EE-758A2476CC26}" type="presParOf" srcId="{CDF3061A-39D4-451D-9B2D-478E87547611}" destId="{DBAED317-F050-4211-8AC1-CE80F44F24E2}" srcOrd="3" destOrd="0" presId="urn:microsoft.com/office/officeart/2005/8/layout/hierarchy2"/>
    <dgm:cxn modelId="{90FF7EF8-DFDB-435C-B6E0-16249F800427}" type="presParOf" srcId="{DBAED317-F050-4211-8AC1-CE80F44F24E2}" destId="{9DF74428-8163-40B3-82D7-81E49B76FD41}" srcOrd="0" destOrd="0" presId="urn:microsoft.com/office/officeart/2005/8/layout/hierarchy2"/>
    <dgm:cxn modelId="{78130573-5150-4737-917B-CF64251F955A}" type="presParOf" srcId="{DBAED317-F050-4211-8AC1-CE80F44F24E2}" destId="{1B9FBC22-62F2-4C8B-9EA5-F570B290A18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0426ECA-E547-4505-8618-0E01F756210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CD3997B-14B2-468D-8981-6E952B6756DE}">
      <dgm:prSet phldrT="[Tekst]"/>
      <dgm:spPr/>
      <dgm:t>
        <a:bodyPr/>
        <a:lstStyle/>
        <a:p>
          <a:r>
            <a:rPr lang="pl-PL" dirty="0" smtClean="0"/>
            <a:t>style językowe</a:t>
          </a:r>
          <a:endParaRPr lang="pl-PL" dirty="0"/>
        </a:p>
      </dgm:t>
    </dgm:pt>
    <dgm:pt modelId="{7D9477D9-C518-4B9B-B244-EC36ABFA0130}" type="parTrans" cxnId="{89EA61A8-26D6-4F72-A026-F45CB2519CD9}">
      <dgm:prSet/>
      <dgm:spPr/>
      <dgm:t>
        <a:bodyPr/>
        <a:lstStyle/>
        <a:p>
          <a:endParaRPr lang="pl-PL"/>
        </a:p>
      </dgm:t>
    </dgm:pt>
    <dgm:pt modelId="{E3FCF3FB-9215-434D-8965-C3123FFAA1D5}" type="sibTrans" cxnId="{89EA61A8-26D6-4F72-A026-F45CB2519CD9}">
      <dgm:prSet/>
      <dgm:spPr/>
      <dgm:t>
        <a:bodyPr/>
        <a:lstStyle/>
        <a:p>
          <a:endParaRPr lang="pl-PL"/>
        </a:p>
      </dgm:t>
    </dgm:pt>
    <dgm:pt modelId="{7692E212-8EAB-46B6-A472-275430E7BD1D}">
      <dgm:prSet phldrT="[Tekst]"/>
      <dgm:spPr/>
      <dgm:t>
        <a:bodyPr/>
        <a:lstStyle/>
        <a:p>
          <a:r>
            <a:rPr lang="pl-PL" dirty="0" smtClean="0"/>
            <a:t>artystyczny</a:t>
          </a:r>
          <a:endParaRPr lang="pl-PL" dirty="0"/>
        </a:p>
      </dgm:t>
    </dgm:pt>
    <dgm:pt modelId="{74121D5E-EA65-4942-8720-0233E55BEC9A}" type="parTrans" cxnId="{EEA558D0-B7B7-4360-8B0D-BEFC808EDFDF}">
      <dgm:prSet/>
      <dgm:spPr/>
      <dgm:t>
        <a:bodyPr/>
        <a:lstStyle/>
        <a:p>
          <a:endParaRPr lang="pl-PL"/>
        </a:p>
      </dgm:t>
    </dgm:pt>
    <dgm:pt modelId="{877148AE-A640-4466-A75F-5AC4F2C71651}" type="sibTrans" cxnId="{EEA558D0-B7B7-4360-8B0D-BEFC808EDFDF}">
      <dgm:prSet/>
      <dgm:spPr/>
      <dgm:t>
        <a:bodyPr/>
        <a:lstStyle/>
        <a:p>
          <a:endParaRPr lang="pl-PL"/>
        </a:p>
      </dgm:t>
    </dgm:pt>
    <dgm:pt modelId="{240161B5-BF94-405A-B477-EFDE6A74D266}">
      <dgm:prSet phldrT="[Tekst]"/>
      <dgm:spPr/>
      <dgm:t>
        <a:bodyPr/>
        <a:lstStyle/>
        <a:p>
          <a:r>
            <a:rPr lang="pl-PL" dirty="0" smtClean="0"/>
            <a:t>publicystyczny</a:t>
          </a:r>
          <a:endParaRPr lang="pl-PL" dirty="0"/>
        </a:p>
      </dgm:t>
    </dgm:pt>
    <dgm:pt modelId="{3A2DE7AE-6BEA-49A2-A121-CA7BA8C15975}" type="parTrans" cxnId="{D0A55EC4-02FF-4F4C-AFB5-AD2986066BFC}">
      <dgm:prSet/>
      <dgm:spPr/>
      <dgm:t>
        <a:bodyPr/>
        <a:lstStyle/>
        <a:p>
          <a:endParaRPr lang="pl-PL"/>
        </a:p>
      </dgm:t>
    </dgm:pt>
    <dgm:pt modelId="{EC96E131-6A1B-4A31-8901-39310FA857E4}" type="sibTrans" cxnId="{D0A55EC4-02FF-4F4C-AFB5-AD2986066BFC}">
      <dgm:prSet/>
      <dgm:spPr/>
      <dgm:t>
        <a:bodyPr/>
        <a:lstStyle/>
        <a:p>
          <a:endParaRPr lang="pl-PL"/>
        </a:p>
      </dgm:t>
    </dgm:pt>
    <dgm:pt modelId="{A4FCBAA3-DDA2-4153-9258-8173482C737D}">
      <dgm:prSet phldrT="[Tekst]"/>
      <dgm:spPr/>
      <dgm:t>
        <a:bodyPr/>
        <a:lstStyle/>
        <a:p>
          <a:r>
            <a:rPr lang="pl-PL" dirty="0" smtClean="0"/>
            <a:t>naukowy</a:t>
          </a:r>
          <a:endParaRPr lang="pl-PL" dirty="0"/>
        </a:p>
      </dgm:t>
    </dgm:pt>
    <dgm:pt modelId="{DBE74DFC-F288-4B7F-BC18-079862CF3181}" type="parTrans" cxnId="{A0E32120-38E7-4C00-A72F-707CDA69D7EB}">
      <dgm:prSet/>
      <dgm:spPr/>
      <dgm:t>
        <a:bodyPr/>
        <a:lstStyle/>
        <a:p>
          <a:endParaRPr lang="pl-PL"/>
        </a:p>
      </dgm:t>
    </dgm:pt>
    <dgm:pt modelId="{49516DC3-6766-4573-9610-82E23EC904A0}" type="sibTrans" cxnId="{A0E32120-38E7-4C00-A72F-707CDA69D7EB}">
      <dgm:prSet/>
      <dgm:spPr/>
      <dgm:t>
        <a:bodyPr/>
        <a:lstStyle/>
        <a:p>
          <a:endParaRPr lang="pl-PL"/>
        </a:p>
      </dgm:t>
    </dgm:pt>
    <dgm:pt modelId="{0EACED75-238C-4CE8-8CB1-C0ACA66BFD23}">
      <dgm:prSet/>
      <dgm:spPr/>
      <dgm:t>
        <a:bodyPr/>
        <a:lstStyle/>
        <a:p>
          <a:r>
            <a:rPr lang="pl-PL" dirty="0" smtClean="0"/>
            <a:t>urzędowy</a:t>
          </a:r>
          <a:endParaRPr lang="pl-PL" dirty="0"/>
        </a:p>
      </dgm:t>
    </dgm:pt>
    <dgm:pt modelId="{06AEEBE7-2EC3-4711-B0DF-EBDA4982BE4C}" type="parTrans" cxnId="{FAF079DA-7EE6-4B7B-8FAD-6C71E34CA823}">
      <dgm:prSet/>
      <dgm:spPr/>
      <dgm:t>
        <a:bodyPr/>
        <a:lstStyle/>
        <a:p>
          <a:endParaRPr lang="pl-PL"/>
        </a:p>
      </dgm:t>
    </dgm:pt>
    <dgm:pt modelId="{DD742D70-21BB-470C-9072-E082EF7C8316}" type="sibTrans" cxnId="{FAF079DA-7EE6-4B7B-8FAD-6C71E34CA823}">
      <dgm:prSet/>
      <dgm:spPr/>
      <dgm:t>
        <a:bodyPr/>
        <a:lstStyle/>
        <a:p>
          <a:endParaRPr lang="pl-PL"/>
        </a:p>
      </dgm:t>
    </dgm:pt>
    <dgm:pt modelId="{7179B461-F4A3-41DA-AB97-BC9874FB4CDD}">
      <dgm:prSet/>
      <dgm:spPr/>
      <dgm:t>
        <a:bodyPr/>
        <a:lstStyle/>
        <a:p>
          <a:r>
            <a:rPr lang="pl-PL" dirty="0" smtClean="0"/>
            <a:t>potoczny (kolokwialny)</a:t>
          </a:r>
          <a:endParaRPr lang="pl-PL" dirty="0"/>
        </a:p>
      </dgm:t>
    </dgm:pt>
    <dgm:pt modelId="{B18F7FBC-2750-4512-8AFD-34D5F19ACF6B}" type="parTrans" cxnId="{B1A99ECA-F350-41EE-B6DC-B6F9F96180D2}">
      <dgm:prSet/>
      <dgm:spPr/>
      <dgm:t>
        <a:bodyPr/>
        <a:lstStyle/>
        <a:p>
          <a:endParaRPr lang="pl-PL"/>
        </a:p>
      </dgm:t>
    </dgm:pt>
    <dgm:pt modelId="{A76DA33B-16D4-4209-B579-BBB0C9F6C9BB}" type="sibTrans" cxnId="{B1A99ECA-F350-41EE-B6DC-B6F9F96180D2}">
      <dgm:prSet/>
      <dgm:spPr/>
      <dgm:t>
        <a:bodyPr/>
        <a:lstStyle/>
        <a:p>
          <a:endParaRPr lang="pl-PL"/>
        </a:p>
      </dgm:t>
    </dgm:pt>
    <dgm:pt modelId="{A20B7B7D-7351-41D4-B6DF-1CBE2B190E1B}">
      <dgm:prSet/>
      <dgm:spPr>
        <a:solidFill>
          <a:schemeClr val="accent3"/>
        </a:solidFill>
      </dgm:spPr>
      <dgm:t>
        <a:bodyPr/>
        <a:lstStyle/>
        <a:p>
          <a:r>
            <a:rPr lang="pl-PL" dirty="0" smtClean="0"/>
            <a:t>naukowy </a:t>
          </a:r>
          <a:br>
            <a:rPr lang="pl-PL" dirty="0" smtClean="0"/>
          </a:br>
          <a:r>
            <a:rPr lang="pl-PL" dirty="0" smtClean="0"/>
            <a:t>właściwy</a:t>
          </a:r>
          <a:endParaRPr lang="pl-PL" dirty="0"/>
        </a:p>
      </dgm:t>
    </dgm:pt>
    <dgm:pt modelId="{1009D7B5-2788-48AB-B390-FC4C5505D894}" type="parTrans" cxnId="{06EC2AE5-3904-4E98-8787-769EEB50C4EC}">
      <dgm:prSet/>
      <dgm:spPr/>
      <dgm:t>
        <a:bodyPr/>
        <a:lstStyle/>
        <a:p>
          <a:endParaRPr lang="pl-PL"/>
        </a:p>
      </dgm:t>
    </dgm:pt>
    <dgm:pt modelId="{129CA52D-9619-46C6-90FE-A4019D831C21}" type="sibTrans" cxnId="{06EC2AE5-3904-4E98-8787-769EEB50C4EC}">
      <dgm:prSet/>
      <dgm:spPr/>
      <dgm:t>
        <a:bodyPr/>
        <a:lstStyle/>
        <a:p>
          <a:endParaRPr lang="pl-PL"/>
        </a:p>
      </dgm:t>
    </dgm:pt>
    <dgm:pt modelId="{45F4F9A1-1B4C-4E35-A964-B9D69EA0D3B8}">
      <dgm:prSet/>
      <dgm:spPr>
        <a:solidFill>
          <a:schemeClr val="accent3"/>
        </a:solidFill>
      </dgm:spPr>
      <dgm:t>
        <a:bodyPr/>
        <a:lstStyle/>
        <a:p>
          <a:r>
            <a:rPr lang="pl-PL" dirty="0" smtClean="0"/>
            <a:t>popularnonaukowy</a:t>
          </a:r>
          <a:endParaRPr lang="pl-PL" dirty="0"/>
        </a:p>
      </dgm:t>
    </dgm:pt>
    <dgm:pt modelId="{1CE6CE94-2E10-4B74-A105-17A7FB85B1F6}" type="parTrans" cxnId="{B0C5F040-D3C9-45E1-A8F3-F67311DD5815}">
      <dgm:prSet/>
      <dgm:spPr/>
      <dgm:t>
        <a:bodyPr/>
        <a:lstStyle/>
        <a:p>
          <a:endParaRPr lang="pl-PL"/>
        </a:p>
      </dgm:t>
    </dgm:pt>
    <dgm:pt modelId="{AE27ACB4-87B7-4EBC-B8C4-61CC05760CEF}" type="sibTrans" cxnId="{B0C5F040-D3C9-45E1-A8F3-F67311DD5815}">
      <dgm:prSet/>
      <dgm:spPr/>
      <dgm:t>
        <a:bodyPr/>
        <a:lstStyle/>
        <a:p>
          <a:endParaRPr lang="pl-PL"/>
        </a:p>
      </dgm:t>
    </dgm:pt>
    <dgm:pt modelId="{66D8CFFD-0FAF-4927-AA26-0B42F4DC7695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dirty="0" smtClean="0"/>
            <a:t>język nauk </a:t>
          </a:r>
          <a:br>
            <a:rPr lang="pl-PL" dirty="0" smtClean="0"/>
          </a:br>
          <a:r>
            <a:rPr lang="pl-PL" dirty="0" smtClean="0"/>
            <a:t>ścisłych</a:t>
          </a:r>
          <a:endParaRPr lang="pl-PL" dirty="0"/>
        </a:p>
      </dgm:t>
    </dgm:pt>
    <dgm:pt modelId="{C08EB11E-D9FD-429C-8753-FF865FC13A3A}" type="parTrans" cxnId="{CFFAC059-8701-4881-B6C4-4872C1BAFAC8}">
      <dgm:prSet/>
      <dgm:spPr/>
      <dgm:t>
        <a:bodyPr/>
        <a:lstStyle/>
        <a:p>
          <a:endParaRPr lang="pl-PL"/>
        </a:p>
      </dgm:t>
    </dgm:pt>
    <dgm:pt modelId="{236DD9DF-7652-4FD1-BED2-797F206D8FA5}" type="sibTrans" cxnId="{CFFAC059-8701-4881-B6C4-4872C1BAFAC8}">
      <dgm:prSet/>
      <dgm:spPr/>
      <dgm:t>
        <a:bodyPr/>
        <a:lstStyle/>
        <a:p>
          <a:endParaRPr lang="pl-PL"/>
        </a:p>
      </dgm:t>
    </dgm:pt>
    <dgm:pt modelId="{193DA1F6-A63B-4246-AB92-197A0DE1FD02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dirty="0" smtClean="0"/>
            <a:t>język nauk humanistycznych</a:t>
          </a:r>
          <a:endParaRPr lang="pl-PL" dirty="0"/>
        </a:p>
      </dgm:t>
    </dgm:pt>
    <dgm:pt modelId="{6573BF3A-3982-4A37-BD3C-363948101225}" type="parTrans" cxnId="{16912F0C-C1C6-4B3D-8663-FFB329E723A9}">
      <dgm:prSet/>
      <dgm:spPr/>
      <dgm:t>
        <a:bodyPr/>
        <a:lstStyle/>
        <a:p>
          <a:endParaRPr lang="pl-PL"/>
        </a:p>
      </dgm:t>
    </dgm:pt>
    <dgm:pt modelId="{CD491318-0EC7-4AB1-BE2A-83FF7BA579EC}" type="sibTrans" cxnId="{16912F0C-C1C6-4B3D-8663-FFB329E723A9}">
      <dgm:prSet/>
      <dgm:spPr/>
      <dgm:t>
        <a:bodyPr/>
        <a:lstStyle/>
        <a:p>
          <a:endParaRPr lang="pl-PL"/>
        </a:p>
      </dgm:t>
    </dgm:pt>
    <dgm:pt modelId="{3DDA0280-A3DF-43D5-82A4-C29226555407}" type="pres">
      <dgm:prSet presAssocID="{F0426ECA-E547-4505-8618-0E01F75621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311256C5-F63B-43FD-BDF3-A1BC041032A1}" type="pres">
      <dgm:prSet presAssocID="{7CD3997B-14B2-468D-8981-6E952B6756DE}" presName="hierRoot1" presStyleCnt="0">
        <dgm:presLayoutVars>
          <dgm:hierBranch val="init"/>
        </dgm:presLayoutVars>
      </dgm:prSet>
      <dgm:spPr/>
    </dgm:pt>
    <dgm:pt modelId="{CFEA0F7E-CA50-48F4-AD1D-96B8AE8A76C0}" type="pres">
      <dgm:prSet presAssocID="{7CD3997B-14B2-468D-8981-6E952B6756DE}" presName="rootComposite1" presStyleCnt="0"/>
      <dgm:spPr/>
    </dgm:pt>
    <dgm:pt modelId="{2A917AAE-9248-427C-A994-8E6D5C3B597B}" type="pres">
      <dgm:prSet presAssocID="{7CD3997B-14B2-468D-8981-6E952B6756DE}" presName="rootText1" presStyleLbl="node0" presStyleIdx="0" presStyleCnt="1" custScaleX="12306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521A721-C8BA-400F-ACD5-1409634C3773}" type="pres">
      <dgm:prSet presAssocID="{7CD3997B-14B2-468D-8981-6E952B6756DE}" presName="rootConnector1" presStyleLbl="node1" presStyleIdx="0" presStyleCnt="0"/>
      <dgm:spPr/>
      <dgm:t>
        <a:bodyPr/>
        <a:lstStyle/>
        <a:p>
          <a:endParaRPr lang="pl-PL"/>
        </a:p>
      </dgm:t>
    </dgm:pt>
    <dgm:pt modelId="{4B0B4BE7-AFA3-4AFC-B100-DA60CBFB910F}" type="pres">
      <dgm:prSet presAssocID="{7CD3997B-14B2-468D-8981-6E952B6756DE}" presName="hierChild2" presStyleCnt="0"/>
      <dgm:spPr/>
    </dgm:pt>
    <dgm:pt modelId="{7DDBA751-F503-41F0-AB12-07206428054E}" type="pres">
      <dgm:prSet presAssocID="{B18F7FBC-2750-4512-8AFD-34D5F19ACF6B}" presName="Name37" presStyleLbl="parChTrans1D2" presStyleIdx="0" presStyleCnt="5"/>
      <dgm:spPr/>
      <dgm:t>
        <a:bodyPr/>
        <a:lstStyle/>
        <a:p>
          <a:endParaRPr lang="pl-PL"/>
        </a:p>
      </dgm:t>
    </dgm:pt>
    <dgm:pt modelId="{5B6BD33E-530A-4B6F-889A-B44A54A6826F}" type="pres">
      <dgm:prSet presAssocID="{7179B461-F4A3-41DA-AB97-BC9874FB4CDD}" presName="hierRoot2" presStyleCnt="0">
        <dgm:presLayoutVars>
          <dgm:hierBranch val="init"/>
        </dgm:presLayoutVars>
      </dgm:prSet>
      <dgm:spPr/>
    </dgm:pt>
    <dgm:pt modelId="{E44FC653-577F-41FA-A142-8E4F2E5E02C5}" type="pres">
      <dgm:prSet presAssocID="{7179B461-F4A3-41DA-AB97-BC9874FB4CDD}" presName="rootComposite" presStyleCnt="0"/>
      <dgm:spPr/>
    </dgm:pt>
    <dgm:pt modelId="{10EB6A50-CEDA-4B93-A1DC-89BEF925B37E}" type="pres">
      <dgm:prSet presAssocID="{7179B461-F4A3-41DA-AB97-BC9874FB4CDD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CDE8396-18BD-4E45-9CCB-767DB9433A31}" type="pres">
      <dgm:prSet presAssocID="{7179B461-F4A3-41DA-AB97-BC9874FB4CDD}" presName="rootConnector" presStyleLbl="node2" presStyleIdx="0" presStyleCnt="5"/>
      <dgm:spPr/>
      <dgm:t>
        <a:bodyPr/>
        <a:lstStyle/>
        <a:p>
          <a:endParaRPr lang="pl-PL"/>
        </a:p>
      </dgm:t>
    </dgm:pt>
    <dgm:pt modelId="{881A026E-D4AB-40B4-AB4F-DF8E1392464E}" type="pres">
      <dgm:prSet presAssocID="{7179B461-F4A3-41DA-AB97-BC9874FB4CDD}" presName="hierChild4" presStyleCnt="0"/>
      <dgm:spPr/>
    </dgm:pt>
    <dgm:pt modelId="{DFEFBF37-1885-45A1-9227-C5456D63E28C}" type="pres">
      <dgm:prSet presAssocID="{7179B461-F4A3-41DA-AB97-BC9874FB4CDD}" presName="hierChild5" presStyleCnt="0"/>
      <dgm:spPr/>
    </dgm:pt>
    <dgm:pt modelId="{243E4C0F-1716-4E87-92EF-194BD1E46AA5}" type="pres">
      <dgm:prSet presAssocID="{06AEEBE7-2EC3-4711-B0DF-EBDA4982BE4C}" presName="Name37" presStyleLbl="parChTrans1D2" presStyleIdx="1" presStyleCnt="5"/>
      <dgm:spPr/>
      <dgm:t>
        <a:bodyPr/>
        <a:lstStyle/>
        <a:p>
          <a:endParaRPr lang="pl-PL"/>
        </a:p>
      </dgm:t>
    </dgm:pt>
    <dgm:pt modelId="{CDAA73EE-9373-4D65-85B6-260ADB4F531C}" type="pres">
      <dgm:prSet presAssocID="{0EACED75-238C-4CE8-8CB1-C0ACA66BFD23}" presName="hierRoot2" presStyleCnt="0">
        <dgm:presLayoutVars>
          <dgm:hierBranch val="init"/>
        </dgm:presLayoutVars>
      </dgm:prSet>
      <dgm:spPr/>
    </dgm:pt>
    <dgm:pt modelId="{EBD7DE32-CCC8-453B-8618-68EBD4B5D630}" type="pres">
      <dgm:prSet presAssocID="{0EACED75-238C-4CE8-8CB1-C0ACA66BFD23}" presName="rootComposite" presStyleCnt="0"/>
      <dgm:spPr/>
    </dgm:pt>
    <dgm:pt modelId="{3B964365-17C0-48B7-AE9C-966726551E06}" type="pres">
      <dgm:prSet presAssocID="{0EACED75-238C-4CE8-8CB1-C0ACA66BFD23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AE1743A-DCB5-4FE4-9C34-E1B5A750C5F8}" type="pres">
      <dgm:prSet presAssocID="{0EACED75-238C-4CE8-8CB1-C0ACA66BFD23}" presName="rootConnector" presStyleLbl="node2" presStyleIdx="1" presStyleCnt="5"/>
      <dgm:spPr/>
      <dgm:t>
        <a:bodyPr/>
        <a:lstStyle/>
        <a:p>
          <a:endParaRPr lang="pl-PL"/>
        </a:p>
      </dgm:t>
    </dgm:pt>
    <dgm:pt modelId="{67432417-980A-40FA-8735-70333F112937}" type="pres">
      <dgm:prSet presAssocID="{0EACED75-238C-4CE8-8CB1-C0ACA66BFD23}" presName="hierChild4" presStyleCnt="0"/>
      <dgm:spPr/>
    </dgm:pt>
    <dgm:pt modelId="{E31DDD70-6072-4D3A-8527-0B5F477F3EC6}" type="pres">
      <dgm:prSet presAssocID="{0EACED75-238C-4CE8-8CB1-C0ACA66BFD23}" presName="hierChild5" presStyleCnt="0"/>
      <dgm:spPr/>
    </dgm:pt>
    <dgm:pt modelId="{8034E85C-CB01-49FA-82B3-FBF59596B835}" type="pres">
      <dgm:prSet presAssocID="{74121D5E-EA65-4942-8720-0233E55BEC9A}" presName="Name37" presStyleLbl="parChTrans1D2" presStyleIdx="2" presStyleCnt="5"/>
      <dgm:spPr/>
      <dgm:t>
        <a:bodyPr/>
        <a:lstStyle/>
        <a:p>
          <a:endParaRPr lang="pl-PL"/>
        </a:p>
      </dgm:t>
    </dgm:pt>
    <dgm:pt modelId="{C0CCF311-AB8E-4F9F-8957-C7935E275B11}" type="pres">
      <dgm:prSet presAssocID="{7692E212-8EAB-46B6-A472-275430E7BD1D}" presName="hierRoot2" presStyleCnt="0">
        <dgm:presLayoutVars>
          <dgm:hierBranch val="init"/>
        </dgm:presLayoutVars>
      </dgm:prSet>
      <dgm:spPr/>
    </dgm:pt>
    <dgm:pt modelId="{63422A63-5B8D-48C6-BE55-1BFFCCD567F9}" type="pres">
      <dgm:prSet presAssocID="{7692E212-8EAB-46B6-A472-275430E7BD1D}" presName="rootComposite" presStyleCnt="0"/>
      <dgm:spPr/>
    </dgm:pt>
    <dgm:pt modelId="{32FC20E6-75B1-4139-A6B0-6D1E66E2869F}" type="pres">
      <dgm:prSet presAssocID="{7692E212-8EAB-46B6-A472-275430E7BD1D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B7498CF-AF60-4906-B06A-CAE6F8920DB3}" type="pres">
      <dgm:prSet presAssocID="{7692E212-8EAB-46B6-A472-275430E7BD1D}" presName="rootConnector" presStyleLbl="node2" presStyleIdx="2" presStyleCnt="5"/>
      <dgm:spPr/>
      <dgm:t>
        <a:bodyPr/>
        <a:lstStyle/>
        <a:p>
          <a:endParaRPr lang="pl-PL"/>
        </a:p>
      </dgm:t>
    </dgm:pt>
    <dgm:pt modelId="{F7D2F7C2-036A-4E6A-BD1B-8D851939947E}" type="pres">
      <dgm:prSet presAssocID="{7692E212-8EAB-46B6-A472-275430E7BD1D}" presName="hierChild4" presStyleCnt="0"/>
      <dgm:spPr/>
    </dgm:pt>
    <dgm:pt modelId="{96973FCD-C521-4F41-AC43-08C10EFE4E62}" type="pres">
      <dgm:prSet presAssocID="{7692E212-8EAB-46B6-A472-275430E7BD1D}" presName="hierChild5" presStyleCnt="0"/>
      <dgm:spPr/>
    </dgm:pt>
    <dgm:pt modelId="{2B7B34E5-1E49-41CA-A3BF-578ACD550693}" type="pres">
      <dgm:prSet presAssocID="{3A2DE7AE-6BEA-49A2-A121-CA7BA8C15975}" presName="Name37" presStyleLbl="parChTrans1D2" presStyleIdx="3" presStyleCnt="5"/>
      <dgm:spPr/>
      <dgm:t>
        <a:bodyPr/>
        <a:lstStyle/>
        <a:p>
          <a:endParaRPr lang="pl-PL"/>
        </a:p>
      </dgm:t>
    </dgm:pt>
    <dgm:pt modelId="{0E27BE28-EB22-4926-B64F-63C247D71CB3}" type="pres">
      <dgm:prSet presAssocID="{240161B5-BF94-405A-B477-EFDE6A74D266}" presName="hierRoot2" presStyleCnt="0">
        <dgm:presLayoutVars>
          <dgm:hierBranch val="init"/>
        </dgm:presLayoutVars>
      </dgm:prSet>
      <dgm:spPr/>
    </dgm:pt>
    <dgm:pt modelId="{27F75ADC-9D74-46B4-90A5-38DA708E09E9}" type="pres">
      <dgm:prSet presAssocID="{240161B5-BF94-405A-B477-EFDE6A74D266}" presName="rootComposite" presStyleCnt="0"/>
      <dgm:spPr/>
    </dgm:pt>
    <dgm:pt modelId="{BCF7E380-042E-4A5D-9E1B-3A860C5478DB}" type="pres">
      <dgm:prSet presAssocID="{240161B5-BF94-405A-B477-EFDE6A74D266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61FF666-95CB-4A8E-802A-EAFB460F8410}" type="pres">
      <dgm:prSet presAssocID="{240161B5-BF94-405A-B477-EFDE6A74D266}" presName="rootConnector" presStyleLbl="node2" presStyleIdx="3" presStyleCnt="5"/>
      <dgm:spPr/>
      <dgm:t>
        <a:bodyPr/>
        <a:lstStyle/>
        <a:p>
          <a:endParaRPr lang="pl-PL"/>
        </a:p>
      </dgm:t>
    </dgm:pt>
    <dgm:pt modelId="{43D6D7B0-D877-4338-B983-46667EBA37DD}" type="pres">
      <dgm:prSet presAssocID="{240161B5-BF94-405A-B477-EFDE6A74D266}" presName="hierChild4" presStyleCnt="0"/>
      <dgm:spPr/>
    </dgm:pt>
    <dgm:pt modelId="{EFC38C24-9286-4801-9CD9-B64CF66AFC65}" type="pres">
      <dgm:prSet presAssocID="{240161B5-BF94-405A-B477-EFDE6A74D266}" presName="hierChild5" presStyleCnt="0"/>
      <dgm:spPr/>
    </dgm:pt>
    <dgm:pt modelId="{D350E792-8577-430C-A9EA-FB4F279F839A}" type="pres">
      <dgm:prSet presAssocID="{DBE74DFC-F288-4B7F-BC18-079862CF3181}" presName="Name37" presStyleLbl="parChTrans1D2" presStyleIdx="4" presStyleCnt="5"/>
      <dgm:spPr/>
      <dgm:t>
        <a:bodyPr/>
        <a:lstStyle/>
        <a:p>
          <a:endParaRPr lang="pl-PL"/>
        </a:p>
      </dgm:t>
    </dgm:pt>
    <dgm:pt modelId="{EDAEAA3C-B186-4A7B-9D00-9288A1CD1EF5}" type="pres">
      <dgm:prSet presAssocID="{A4FCBAA3-DDA2-4153-9258-8173482C737D}" presName="hierRoot2" presStyleCnt="0">
        <dgm:presLayoutVars>
          <dgm:hierBranch val="init"/>
        </dgm:presLayoutVars>
      </dgm:prSet>
      <dgm:spPr/>
    </dgm:pt>
    <dgm:pt modelId="{2E841B0A-8DEC-413F-B21E-906A03DD8C52}" type="pres">
      <dgm:prSet presAssocID="{A4FCBAA3-DDA2-4153-9258-8173482C737D}" presName="rootComposite" presStyleCnt="0"/>
      <dgm:spPr/>
    </dgm:pt>
    <dgm:pt modelId="{68A540D6-F5CF-4B0D-AE34-666CA101D152}" type="pres">
      <dgm:prSet presAssocID="{A4FCBAA3-DDA2-4153-9258-8173482C737D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A0769D8-CC2C-49E6-AC1C-45F7AB616CAF}" type="pres">
      <dgm:prSet presAssocID="{A4FCBAA3-DDA2-4153-9258-8173482C737D}" presName="rootConnector" presStyleLbl="node2" presStyleIdx="4" presStyleCnt="5"/>
      <dgm:spPr/>
      <dgm:t>
        <a:bodyPr/>
        <a:lstStyle/>
        <a:p>
          <a:endParaRPr lang="pl-PL"/>
        </a:p>
      </dgm:t>
    </dgm:pt>
    <dgm:pt modelId="{7C465624-4462-4763-B55C-10C906A9DB2B}" type="pres">
      <dgm:prSet presAssocID="{A4FCBAA3-DDA2-4153-9258-8173482C737D}" presName="hierChild4" presStyleCnt="0"/>
      <dgm:spPr/>
    </dgm:pt>
    <dgm:pt modelId="{D6AB337F-DBA0-42D7-A86E-4A3D182E2C8B}" type="pres">
      <dgm:prSet presAssocID="{1009D7B5-2788-48AB-B390-FC4C5505D894}" presName="Name37" presStyleLbl="parChTrans1D3" presStyleIdx="0" presStyleCnt="2"/>
      <dgm:spPr/>
      <dgm:t>
        <a:bodyPr/>
        <a:lstStyle/>
        <a:p>
          <a:endParaRPr lang="pl-PL"/>
        </a:p>
      </dgm:t>
    </dgm:pt>
    <dgm:pt modelId="{E774F3E1-6CB9-426F-B5A0-A95E9A439354}" type="pres">
      <dgm:prSet presAssocID="{A20B7B7D-7351-41D4-B6DF-1CBE2B190E1B}" presName="hierRoot2" presStyleCnt="0">
        <dgm:presLayoutVars>
          <dgm:hierBranch val="init"/>
        </dgm:presLayoutVars>
      </dgm:prSet>
      <dgm:spPr/>
    </dgm:pt>
    <dgm:pt modelId="{F29CA94E-1550-43AA-94CB-24265AB25B03}" type="pres">
      <dgm:prSet presAssocID="{A20B7B7D-7351-41D4-B6DF-1CBE2B190E1B}" presName="rootComposite" presStyleCnt="0"/>
      <dgm:spPr/>
    </dgm:pt>
    <dgm:pt modelId="{1D7D23B7-1EAF-4252-AD2C-1CC807C5EAA1}" type="pres">
      <dgm:prSet presAssocID="{A20B7B7D-7351-41D4-B6DF-1CBE2B190E1B}" presName="rootText" presStyleLbl="node3" presStyleIdx="0" presStyleCnt="2" custScaleX="12331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BF53267-4507-4A86-8556-5752F20C6979}" type="pres">
      <dgm:prSet presAssocID="{A20B7B7D-7351-41D4-B6DF-1CBE2B190E1B}" presName="rootConnector" presStyleLbl="node3" presStyleIdx="0" presStyleCnt="2"/>
      <dgm:spPr/>
      <dgm:t>
        <a:bodyPr/>
        <a:lstStyle/>
        <a:p>
          <a:endParaRPr lang="pl-PL"/>
        </a:p>
      </dgm:t>
    </dgm:pt>
    <dgm:pt modelId="{A4916954-A100-491E-B040-2E0992D6EFDF}" type="pres">
      <dgm:prSet presAssocID="{A20B7B7D-7351-41D4-B6DF-1CBE2B190E1B}" presName="hierChild4" presStyleCnt="0"/>
      <dgm:spPr/>
    </dgm:pt>
    <dgm:pt modelId="{EECCED08-6C76-47AF-B058-CB3767192250}" type="pres">
      <dgm:prSet presAssocID="{C08EB11E-D9FD-429C-8753-FF865FC13A3A}" presName="Name37" presStyleLbl="parChTrans1D4" presStyleIdx="0" presStyleCnt="2"/>
      <dgm:spPr/>
      <dgm:t>
        <a:bodyPr/>
        <a:lstStyle/>
        <a:p>
          <a:endParaRPr lang="pl-PL"/>
        </a:p>
      </dgm:t>
    </dgm:pt>
    <dgm:pt modelId="{6D13FC06-25BE-4141-92B3-563BA61F5EE2}" type="pres">
      <dgm:prSet presAssocID="{66D8CFFD-0FAF-4927-AA26-0B42F4DC7695}" presName="hierRoot2" presStyleCnt="0">
        <dgm:presLayoutVars>
          <dgm:hierBranch val="init"/>
        </dgm:presLayoutVars>
      </dgm:prSet>
      <dgm:spPr/>
    </dgm:pt>
    <dgm:pt modelId="{542376B4-E3AE-4C92-A303-B945D356F751}" type="pres">
      <dgm:prSet presAssocID="{66D8CFFD-0FAF-4927-AA26-0B42F4DC7695}" presName="rootComposite" presStyleCnt="0"/>
      <dgm:spPr/>
    </dgm:pt>
    <dgm:pt modelId="{DCF8BB0A-FC22-4739-BD2F-6100C32E2032}" type="pres">
      <dgm:prSet presAssocID="{66D8CFFD-0FAF-4927-AA26-0B42F4DC7695}" presName="rootText" presStyleLbl="node4" presStyleIdx="0" presStyleCnt="2" custScaleX="12306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3C59730-EF61-444D-8C7E-52BA9614A8AD}" type="pres">
      <dgm:prSet presAssocID="{66D8CFFD-0FAF-4927-AA26-0B42F4DC7695}" presName="rootConnector" presStyleLbl="node4" presStyleIdx="0" presStyleCnt="2"/>
      <dgm:spPr/>
      <dgm:t>
        <a:bodyPr/>
        <a:lstStyle/>
        <a:p>
          <a:endParaRPr lang="pl-PL"/>
        </a:p>
      </dgm:t>
    </dgm:pt>
    <dgm:pt modelId="{ED1808CB-C7DD-4C60-8F52-3A080563C4A3}" type="pres">
      <dgm:prSet presAssocID="{66D8CFFD-0FAF-4927-AA26-0B42F4DC7695}" presName="hierChild4" presStyleCnt="0"/>
      <dgm:spPr/>
    </dgm:pt>
    <dgm:pt modelId="{5517A87B-48F6-4D3D-9BD8-4D602BACA5F4}" type="pres">
      <dgm:prSet presAssocID="{66D8CFFD-0FAF-4927-AA26-0B42F4DC7695}" presName="hierChild5" presStyleCnt="0"/>
      <dgm:spPr/>
    </dgm:pt>
    <dgm:pt modelId="{465709E8-D99D-448C-B883-8E24FBCD9F01}" type="pres">
      <dgm:prSet presAssocID="{6573BF3A-3982-4A37-BD3C-363948101225}" presName="Name37" presStyleLbl="parChTrans1D4" presStyleIdx="1" presStyleCnt="2"/>
      <dgm:spPr/>
      <dgm:t>
        <a:bodyPr/>
        <a:lstStyle/>
        <a:p>
          <a:endParaRPr lang="pl-PL"/>
        </a:p>
      </dgm:t>
    </dgm:pt>
    <dgm:pt modelId="{76891CFD-D054-4B0E-9D9E-AC6BDFB55E56}" type="pres">
      <dgm:prSet presAssocID="{193DA1F6-A63B-4246-AB92-197A0DE1FD02}" presName="hierRoot2" presStyleCnt="0">
        <dgm:presLayoutVars>
          <dgm:hierBranch val="init"/>
        </dgm:presLayoutVars>
      </dgm:prSet>
      <dgm:spPr/>
    </dgm:pt>
    <dgm:pt modelId="{C3561CA4-7563-4E92-B4BE-3DB453552ADA}" type="pres">
      <dgm:prSet presAssocID="{193DA1F6-A63B-4246-AB92-197A0DE1FD02}" presName="rootComposite" presStyleCnt="0"/>
      <dgm:spPr/>
    </dgm:pt>
    <dgm:pt modelId="{4A23BF9C-078B-4943-ADB0-B5947EC918E8}" type="pres">
      <dgm:prSet presAssocID="{193DA1F6-A63B-4246-AB92-197A0DE1FD02}" presName="rootText" presStyleLbl="node4" presStyleIdx="1" presStyleCnt="2" custScaleX="12306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ED0D385-AAA4-4993-B38F-B40CD351BC4F}" type="pres">
      <dgm:prSet presAssocID="{193DA1F6-A63B-4246-AB92-197A0DE1FD02}" presName="rootConnector" presStyleLbl="node4" presStyleIdx="1" presStyleCnt="2"/>
      <dgm:spPr/>
      <dgm:t>
        <a:bodyPr/>
        <a:lstStyle/>
        <a:p>
          <a:endParaRPr lang="pl-PL"/>
        </a:p>
      </dgm:t>
    </dgm:pt>
    <dgm:pt modelId="{9815E56A-1156-483A-98F4-06B55119F10E}" type="pres">
      <dgm:prSet presAssocID="{193DA1F6-A63B-4246-AB92-197A0DE1FD02}" presName="hierChild4" presStyleCnt="0"/>
      <dgm:spPr/>
    </dgm:pt>
    <dgm:pt modelId="{47547934-5366-49BF-988F-4D02A0836E9D}" type="pres">
      <dgm:prSet presAssocID="{193DA1F6-A63B-4246-AB92-197A0DE1FD02}" presName="hierChild5" presStyleCnt="0"/>
      <dgm:spPr/>
    </dgm:pt>
    <dgm:pt modelId="{34F23525-774A-439E-9CB3-75A045C980DB}" type="pres">
      <dgm:prSet presAssocID="{A20B7B7D-7351-41D4-B6DF-1CBE2B190E1B}" presName="hierChild5" presStyleCnt="0"/>
      <dgm:spPr/>
    </dgm:pt>
    <dgm:pt modelId="{86002B49-9CEA-46CD-A27C-9482E6E5D4C1}" type="pres">
      <dgm:prSet presAssocID="{1CE6CE94-2E10-4B74-A105-17A7FB85B1F6}" presName="Name37" presStyleLbl="parChTrans1D3" presStyleIdx="1" presStyleCnt="2"/>
      <dgm:spPr/>
      <dgm:t>
        <a:bodyPr/>
        <a:lstStyle/>
        <a:p>
          <a:endParaRPr lang="pl-PL"/>
        </a:p>
      </dgm:t>
    </dgm:pt>
    <dgm:pt modelId="{67706CEA-F021-4D80-865C-48F8455F356E}" type="pres">
      <dgm:prSet presAssocID="{45F4F9A1-1B4C-4E35-A964-B9D69EA0D3B8}" presName="hierRoot2" presStyleCnt="0">
        <dgm:presLayoutVars>
          <dgm:hierBranch val="init"/>
        </dgm:presLayoutVars>
      </dgm:prSet>
      <dgm:spPr/>
    </dgm:pt>
    <dgm:pt modelId="{52100D2C-1593-4F71-8820-A9F690988700}" type="pres">
      <dgm:prSet presAssocID="{45F4F9A1-1B4C-4E35-A964-B9D69EA0D3B8}" presName="rootComposite" presStyleCnt="0"/>
      <dgm:spPr/>
    </dgm:pt>
    <dgm:pt modelId="{BEE54596-8170-4392-B3D1-106BA1FF5F78}" type="pres">
      <dgm:prSet presAssocID="{45F4F9A1-1B4C-4E35-A964-B9D69EA0D3B8}" presName="rootText" presStyleLbl="node3" presStyleIdx="1" presStyleCnt="2" custScaleX="12109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5D6A903-DBBA-4DF4-97A0-F87F42E18131}" type="pres">
      <dgm:prSet presAssocID="{45F4F9A1-1B4C-4E35-A964-B9D69EA0D3B8}" presName="rootConnector" presStyleLbl="node3" presStyleIdx="1" presStyleCnt="2"/>
      <dgm:spPr/>
      <dgm:t>
        <a:bodyPr/>
        <a:lstStyle/>
        <a:p>
          <a:endParaRPr lang="pl-PL"/>
        </a:p>
      </dgm:t>
    </dgm:pt>
    <dgm:pt modelId="{C29CB85D-013D-4FF6-95C8-7715BCFFCB8A}" type="pres">
      <dgm:prSet presAssocID="{45F4F9A1-1B4C-4E35-A964-B9D69EA0D3B8}" presName="hierChild4" presStyleCnt="0"/>
      <dgm:spPr/>
    </dgm:pt>
    <dgm:pt modelId="{20D66067-4DFF-43F1-8D05-DB4E1F6AF097}" type="pres">
      <dgm:prSet presAssocID="{45F4F9A1-1B4C-4E35-A964-B9D69EA0D3B8}" presName="hierChild5" presStyleCnt="0"/>
      <dgm:spPr/>
    </dgm:pt>
    <dgm:pt modelId="{A181232A-4B2F-4CC6-A951-2D344BF250E0}" type="pres">
      <dgm:prSet presAssocID="{A4FCBAA3-DDA2-4153-9258-8173482C737D}" presName="hierChild5" presStyleCnt="0"/>
      <dgm:spPr/>
    </dgm:pt>
    <dgm:pt modelId="{54C10801-DE59-4323-A482-3DCB406DC90D}" type="pres">
      <dgm:prSet presAssocID="{7CD3997B-14B2-468D-8981-6E952B6756DE}" presName="hierChild3" presStyleCnt="0"/>
      <dgm:spPr/>
    </dgm:pt>
  </dgm:ptLst>
  <dgm:cxnLst>
    <dgm:cxn modelId="{201FBDFB-B61D-4A30-BDCE-A78BFF3F202A}" type="presOf" srcId="{66D8CFFD-0FAF-4927-AA26-0B42F4DC7695}" destId="{B3C59730-EF61-444D-8C7E-52BA9614A8AD}" srcOrd="1" destOrd="0" presId="urn:microsoft.com/office/officeart/2005/8/layout/orgChart1"/>
    <dgm:cxn modelId="{999A95F1-0258-42CA-8C49-35141EC3B12C}" type="presOf" srcId="{06AEEBE7-2EC3-4711-B0DF-EBDA4982BE4C}" destId="{243E4C0F-1716-4E87-92EF-194BD1E46AA5}" srcOrd="0" destOrd="0" presId="urn:microsoft.com/office/officeart/2005/8/layout/orgChart1"/>
    <dgm:cxn modelId="{A26F9E3C-27BD-4AC6-B12A-8391D3F89EE7}" type="presOf" srcId="{66D8CFFD-0FAF-4927-AA26-0B42F4DC7695}" destId="{DCF8BB0A-FC22-4739-BD2F-6100C32E2032}" srcOrd="0" destOrd="0" presId="urn:microsoft.com/office/officeart/2005/8/layout/orgChart1"/>
    <dgm:cxn modelId="{400A68EF-226E-458C-9737-702199A92020}" type="presOf" srcId="{7179B461-F4A3-41DA-AB97-BC9874FB4CDD}" destId="{CCDE8396-18BD-4E45-9CCB-767DB9433A31}" srcOrd="1" destOrd="0" presId="urn:microsoft.com/office/officeart/2005/8/layout/orgChart1"/>
    <dgm:cxn modelId="{D0A55EC4-02FF-4F4C-AFB5-AD2986066BFC}" srcId="{7CD3997B-14B2-468D-8981-6E952B6756DE}" destId="{240161B5-BF94-405A-B477-EFDE6A74D266}" srcOrd="3" destOrd="0" parTransId="{3A2DE7AE-6BEA-49A2-A121-CA7BA8C15975}" sibTransId="{EC96E131-6A1B-4A31-8901-39310FA857E4}"/>
    <dgm:cxn modelId="{E67C8AFA-D563-47E1-AE70-DC6C2FB68898}" type="presOf" srcId="{0EACED75-238C-4CE8-8CB1-C0ACA66BFD23}" destId="{3B964365-17C0-48B7-AE9C-966726551E06}" srcOrd="0" destOrd="0" presId="urn:microsoft.com/office/officeart/2005/8/layout/orgChart1"/>
    <dgm:cxn modelId="{89EA61A8-26D6-4F72-A026-F45CB2519CD9}" srcId="{F0426ECA-E547-4505-8618-0E01F7562105}" destId="{7CD3997B-14B2-468D-8981-6E952B6756DE}" srcOrd="0" destOrd="0" parTransId="{7D9477D9-C518-4B9B-B244-EC36ABFA0130}" sibTransId="{E3FCF3FB-9215-434D-8965-C3123FFAA1D5}"/>
    <dgm:cxn modelId="{06EC2AE5-3904-4E98-8787-769EEB50C4EC}" srcId="{A4FCBAA3-DDA2-4153-9258-8173482C737D}" destId="{A20B7B7D-7351-41D4-B6DF-1CBE2B190E1B}" srcOrd="0" destOrd="0" parTransId="{1009D7B5-2788-48AB-B390-FC4C5505D894}" sibTransId="{129CA52D-9619-46C6-90FE-A4019D831C21}"/>
    <dgm:cxn modelId="{A60DD637-F080-4BCD-90BE-59A654A66C8F}" type="presOf" srcId="{0EACED75-238C-4CE8-8CB1-C0ACA66BFD23}" destId="{AAE1743A-DCB5-4FE4-9C34-E1B5A750C5F8}" srcOrd="1" destOrd="0" presId="urn:microsoft.com/office/officeart/2005/8/layout/orgChart1"/>
    <dgm:cxn modelId="{07525E07-30B9-408D-A6B3-60033787AA09}" type="presOf" srcId="{DBE74DFC-F288-4B7F-BC18-079862CF3181}" destId="{D350E792-8577-430C-A9EA-FB4F279F839A}" srcOrd="0" destOrd="0" presId="urn:microsoft.com/office/officeart/2005/8/layout/orgChart1"/>
    <dgm:cxn modelId="{56319B21-536D-4D8A-BA05-E6909AC6AD17}" type="presOf" srcId="{A20B7B7D-7351-41D4-B6DF-1CBE2B190E1B}" destId="{3BF53267-4507-4A86-8556-5752F20C6979}" srcOrd="1" destOrd="0" presId="urn:microsoft.com/office/officeart/2005/8/layout/orgChart1"/>
    <dgm:cxn modelId="{16912F0C-C1C6-4B3D-8663-FFB329E723A9}" srcId="{A20B7B7D-7351-41D4-B6DF-1CBE2B190E1B}" destId="{193DA1F6-A63B-4246-AB92-197A0DE1FD02}" srcOrd="1" destOrd="0" parTransId="{6573BF3A-3982-4A37-BD3C-363948101225}" sibTransId="{CD491318-0EC7-4AB1-BE2A-83FF7BA579EC}"/>
    <dgm:cxn modelId="{52CA1F02-3933-4384-8BF7-001BD1A7FA79}" type="presOf" srcId="{74121D5E-EA65-4942-8720-0233E55BEC9A}" destId="{8034E85C-CB01-49FA-82B3-FBF59596B835}" srcOrd="0" destOrd="0" presId="urn:microsoft.com/office/officeart/2005/8/layout/orgChart1"/>
    <dgm:cxn modelId="{CFFAC059-8701-4881-B6C4-4872C1BAFAC8}" srcId="{A20B7B7D-7351-41D4-B6DF-1CBE2B190E1B}" destId="{66D8CFFD-0FAF-4927-AA26-0B42F4DC7695}" srcOrd="0" destOrd="0" parTransId="{C08EB11E-D9FD-429C-8753-FF865FC13A3A}" sibTransId="{236DD9DF-7652-4FD1-BED2-797F206D8FA5}"/>
    <dgm:cxn modelId="{8999EC64-2FB1-40C8-9576-7434532A46D5}" type="presOf" srcId="{7CD3997B-14B2-468D-8981-6E952B6756DE}" destId="{2A917AAE-9248-427C-A994-8E6D5C3B597B}" srcOrd="0" destOrd="0" presId="urn:microsoft.com/office/officeart/2005/8/layout/orgChart1"/>
    <dgm:cxn modelId="{9D1B5558-5475-49C8-8A95-3B286FEA0618}" type="presOf" srcId="{6573BF3A-3982-4A37-BD3C-363948101225}" destId="{465709E8-D99D-448C-B883-8E24FBCD9F01}" srcOrd="0" destOrd="0" presId="urn:microsoft.com/office/officeart/2005/8/layout/orgChart1"/>
    <dgm:cxn modelId="{2BF453F8-4912-4158-92A1-DFC450198569}" type="presOf" srcId="{A4FCBAA3-DDA2-4153-9258-8173482C737D}" destId="{EA0769D8-CC2C-49E6-AC1C-45F7AB616CAF}" srcOrd="1" destOrd="0" presId="urn:microsoft.com/office/officeart/2005/8/layout/orgChart1"/>
    <dgm:cxn modelId="{FAF079DA-7EE6-4B7B-8FAD-6C71E34CA823}" srcId="{7CD3997B-14B2-468D-8981-6E952B6756DE}" destId="{0EACED75-238C-4CE8-8CB1-C0ACA66BFD23}" srcOrd="1" destOrd="0" parTransId="{06AEEBE7-2EC3-4711-B0DF-EBDA4982BE4C}" sibTransId="{DD742D70-21BB-470C-9072-E082EF7C8316}"/>
    <dgm:cxn modelId="{2C60C761-FF10-4EAF-95EF-72ABE6F5E4E4}" type="presOf" srcId="{45F4F9A1-1B4C-4E35-A964-B9D69EA0D3B8}" destId="{15D6A903-DBBA-4DF4-97A0-F87F42E18131}" srcOrd="1" destOrd="0" presId="urn:microsoft.com/office/officeart/2005/8/layout/orgChart1"/>
    <dgm:cxn modelId="{E9D10B06-6EAD-477F-AA68-08A55C9301DC}" type="presOf" srcId="{F0426ECA-E547-4505-8618-0E01F7562105}" destId="{3DDA0280-A3DF-43D5-82A4-C29226555407}" srcOrd="0" destOrd="0" presId="urn:microsoft.com/office/officeart/2005/8/layout/orgChart1"/>
    <dgm:cxn modelId="{C982C949-3DE8-4386-A0C4-47C9656829AA}" type="presOf" srcId="{7179B461-F4A3-41DA-AB97-BC9874FB4CDD}" destId="{10EB6A50-CEDA-4B93-A1DC-89BEF925B37E}" srcOrd="0" destOrd="0" presId="urn:microsoft.com/office/officeart/2005/8/layout/orgChart1"/>
    <dgm:cxn modelId="{C63A6A67-D49D-42A3-98CB-C919778180D9}" type="presOf" srcId="{1009D7B5-2788-48AB-B390-FC4C5505D894}" destId="{D6AB337F-DBA0-42D7-A86E-4A3D182E2C8B}" srcOrd="0" destOrd="0" presId="urn:microsoft.com/office/officeart/2005/8/layout/orgChart1"/>
    <dgm:cxn modelId="{86DCF627-9A67-4B04-91DD-9A92D4A03233}" type="presOf" srcId="{3A2DE7AE-6BEA-49A2-A121-CA7BA8C15975}" destId="{2B7B34E5-1E49-41CA-A3BF-578ACD550693}" srcOrd="0" destOrd="0" presId="urn:microsoft.com/office/officeart/2005/8/layout/orgChart1"/>
    <dgm:cxn modelId="{B1A99ECA-F350-41EE-B6DC-B6F9F96180D2}" srcId="{7CD3997B-14B2-468D-8981-6E952B6756DE}" destId="{7179B461-F4A3-41DA-AB97-BC9874FB4CDD}" srcOrd="0" destOrd="0" parTransId="{B18F7FBC-2750-4512-8AFD-34D5F19ACF6B}" sibTransId="{A76DA33B-16D4-4209-B579-BBB0C9F6C9BB}"/>
    <dgm:cxn modelId="{5E273C67-8286-4559-BC01-3C2A95F8BD62}" type="presOf" srcId="{1CE6CE94-2E10-4B74-A105-17A7FB85B1F6}" destId="{86002B49-9CEA-46CD-A27C-9482E6E5D4C1}" srcOrd="0" destOrd="0" presId="urn:microsoft.com/office/officeart/2005/8/layout/orgChart1"/>
    <dgm:cxn modelId="{A0E32120-38E7-4C00-A72F-707CDA69D7EB}" srcId="{7CD3997B-14B2-468D-8981-6E952B6756DE}" destId="{A4FCBAA3-DDA2-4153-9258-8173482C737D}" srcOrd="4" destOrd="0" parTransId="{DBE74DFC-F288-4B7F-BC18-079862CF3181}" sibTransId="{49516DC3-6766-4573-9610-82E23EC904A0}"/>
    <dgm:cxn modelId="{6F6AD0C0-3EB9-4486-A9A2-C75646DF239A}" type="presOf" srcId="{240161B5-BF94-405A-B477-EFDE6A74D266}" destId="{BCF7E380-042E-4A5D-9E1B-3A860C5478DB}" srcOrd="0" destOrd="0" presId="urn:microsoft.com/office/officeart/2005/8/layout/orgChart1"/>
    <dgm:cxn modelId="{B0C5F040-D3C9-45E1-A8F3-F67311DD5815}" srcId="{A4FCBAA3-DDA2-4153-9258-8173482C737D}" destId="{45F4F9A1-1B4C-4E35-A964-B9D69EA0D3B8}" srcOrd="1" destOrd="0" parTransId="{1CE6CE94-2E10-4B74-A105-17A7FB85B1F6}" sibTransId="{AE27ACB4-87B7-4EBC-B8C4-61CC05760CEF}"/>
    <dgm:cxn modelId="{08AFAFEC-459A-4982-8AD0-1C1C6A4FF0D9}" type="presOf" srcId="{45F4F9A1-1B4C-4E35-A964-B9D69EA0D3B8}" destId="{BEE54596-8170-4392-B3D1-106BA1FF5F78}" srcOrd="0" destOrd="0" presId="urn:microsoft.com/office/officeart/2005/8/layout/orgChart1"/>
    <dgm:cxn modelId="{5DBEBFA3-9C2C-47C1-BAB0-68A310101D97}" type="presOf" srcId="{A4FCBAA3-DDA2-4153-9258-8173482C737D}" destId="{68A540D6-F5CF-4B0D-AE34-666CA101D152}" srcOrd="0" destOrd="0" presId="urn:microsoft.com/office/officeart/2005/8/layout/orgChart1"/>
    <dgm:cxn modelId="{EEA558D0-B7B7-4360-8B0D-BEFC808EDFDF}" srcId="{7CD3997B-14B2-468D-8981-6E952B6756DE}" destId="{7692E212-8EAB-46B6-A472-275430E7BD1D}" srcOrd="2" destOrd="0" parTransId="{74121D5E-EA65-4942-8720-0233E55BEC9A}" sibTransId="{877148AE-A640-4466-A75F-5AC4F2C71651}"/>
    <dgm:cxn modelId="{DBDC2E2E-81B8-4A30-8558-2A34E056AA56}" type="presOf" srcId="{C08EB11E-D9FD-429C-8753-FF865FC13A3A}" destId="{EECCED08-6C76-47AF-B058-CB3767192250}" srcOrd="0" destOrd="0" presId="urn:microsoft.com/office/officeart/2005/8/layout/orgChart1"/>
    <dgm:cxn modelId="{28D7D358-574F-49B2-940D-23D4A03DEFB4}" type="presOf" srcId="{7CD3997B-14B2-468D-8981-6E952B6756DE}" destId="{7521A721-C8BA-400F-ACD5-1409634C3773}" srcOrd="1" destOrd="0" presId="urn:microsoft.com/office/officeart/2005/8/layout/orgChart1"/>
    <dgm:cxn modelId="{AC61F6BA-D064-4770-B225-844DFD78D142}" type="presOf" srcId="{B18F7FBC-2750-4512-8AFD-34D5F19ACF6B}" destId="{7DDBA751-F503-41F0-AB12-07206428054E}" srcOrd="0" destOrd="0" presId="urn:microsoft.com/office/officeart/2005/8/layout/orgChart1"/>
    <dgm:cxn modelId="{B13D8243-4687-4EFF-959A-D72C15A55F97}" type="presOf" srcId="{7692E212-8EAB-46B6-A472-275430E7BD1D}" destId="{32FC20E6-75B1-4139-A6B0-6D1E66E2869F}" srcOrd="0" destOrd="0" presId="urn:microsoft.com/office/officeart/2005/8/layout/orgChart1"/>
    <dgm:cxn modelId="{3C4E367B-1E0B-47A4-9394-2C926069B13A}" type="presOf" srcId="{A20B7B7D-7351-41D4-B6DF-1CBE2B190E1B}" destId="{1D7D23B7-1EAF-4252-AD2C-1CC807C5EAA1}" srcOrd="0" destOrd="0" presId="urn:microsoft.com/office/officeart/2005/8/layout/orgChart1"/>
    <dgm:cxn modelId="{5A3F3D41-674E-4D1D-AB71-8BE5A0B86B81}" type="presOf" srcId="{193DA1F6-A63B-4246-AB92-197A0DE1FD02}" destId="{4A23BF9C-078B-4943-ADB0-B5947EC918E8}" srcOrd="0" destOrd="0" presId="urn:microsoft.com/office/officeart/2005/8/layout/orgChart1"/>
    <dgm:cxn modelId="{786CEEA2-DE39-4969-9823-2C115E4454D8}" type="presOf" srcId="{193DA1F6-A63B-4246-AB92-197A0DE1FD02}" destId="{3ED0D385-AAA4-4993-B38F-B40CD351BC4F}" srcOrd="1" destOrd="0" presId="urn:microsoft.com/office/officeart/2005/8/layout/orgChart1"/>
    <dgm:cxn modelId="{223378E9-1D3A-4333-8675-5806C39F4893}" type="presOf" srcId="{7692E212-8EAB-46B6-A472-275430E7BD1D}" destId="{2B7498CF-AF60-4906-B06A-CAE6F8920DB3}" srcOrd="1" destOrd="0" presId="urn:microsoft.com/office/officeart/2005/8/layout/orgChart1"/>
    <dgm:cxn modelId="{54E19265-9CB1-443C-BA52-7E3187420515}" type="presOf" srcId="{240161B5-BF94-405A-B477-EFDE6A74D266}" destId="{D61FF666-95CB-4A8E-802A-EAFB460F8410}" srcOrd="1" destOrd="0" presId="urn:microsoft.com/office/officeart/2005/8/layout/orgChart1"/>
    <dgm:cxn modelId="{2A1FB53D-B89F-42BF-B857-164A336582AE}" type="presParOf" srcId="{3DDA0280-A3DF-43D5-82A4-C29226555407}" destId="{311256C5-F63B-43FD-BDF3-A1BC041032A1}" srcOrd="0" destOrd="0" presId="urn:microsoft.com/office/officeart/2005/8/layout/orgChart1"/>
    <dgm:cxn modelId="{03116B72-A8F0-417B-A16E-6FED75CB3E72}" type="presParOf" srcId="{311256C5-F63B-43FD-BDF3-A1BC041032A1}" destId="{CFEA0F7E-CA50-48F4-AD1D-96B8AE8A76C0}" srcOrd="0" destOrd="0" presId="urn:microsoft.com/office/officeart/2005/8/layout/orgChart1"/>
    <dgm:cxn modelId="{74C98500-CB35-475F-865E-2D8F9B76C476}" type="presParOf" srcId="{CFEA0F7E-CA50-48F4-AD1D-96B8AE8A76C0}" destId="{2A917AAE-9248-427C-A994-8E6D5C3B597B}" srcOrd="0" destOrd="0" presId="urn:microsoft.com/office/officeart/2005/8/layout/orgChart1"/>
    <dgm:cxn modelId="{5634664D-37F2-4A6D-9EAE-E9ABCC5B2180}" type="presParOf" srcId="{CFEA0F7E-CA50-48F4-AD1D-96B8AE8A76C0}" destId="{7521A721-C8BA-400F-ACD5-1409634C3773}" srcOrd="1" destOrd="0" presId="urn:microsoft.com/office/officeart/2005/8/layout/orgChart1"/>
    <dgm:cxn modelId="{E8916FA3-7387-4C6C-8F54-D236A6ED998B}" type="presParOf" srcId="{311256C5-F63B-43FD-BDF3-A1BC041032A1}" destId="{4B0B4BE7-AFA3-4AFC-B100-DA60CBFB910F}" srcOrd="1" destOrd="0" presId="urn:microsoft.com/office/officeart/2005/8/layout/orgChart1"/>
    <dgm:cxn modelId="{CBFA4B78-3D73-47BA-9122-C4BBC82B0EFC}" type="presParOf" srcId="{4B0B4BE7-AFA3-4AFC-B100-DA60CBFB910F}" destId="{7DDBA751-F503-41F0-AB12-07206428054E}" srcOrd="0" destOrd="0" presId="urn:microsoft.com/office/officeart/2005/8/layout/orgChart1"/>
    <dgm:cxn modelId="{3D92D748-4EB2-45E8-9E5D-082F393B9479}" type="presParOf" srcId="{4B0B4BE7-AFA3-4AFC-B100-DA60CBFB910F}" destId="{5B6BD33E-530A-4B6F-889A-B44A54A6826F}" srcOrd="1" destOrd="0" presId="urn:microsoft.com/office/officeart/2005/8/layout/orgChart1"/>
    <dgm:cxn modelId="{63702031-1FF8-4C47-877C-85BBC58B7FD2}" type="presParOf" srcId="{5B6BD33E-530A-4B6F-889A-B44A54A6826F}" destId="{E44FC653-577F-41FA-A142-8E4F2E5E02C5}" srcOrd="0" destOrd="0" presId="urn:microsoft.com/office/officeart/2005/8/layout/orgChart1"/>
    <dgm:cxn modelId="{068515DB-C9B1-4163-A5FA-17181A733B30}" type="presParOf" srcId="{E44FC653-577F-41FA-A142-8E4F2E5E02C5}" destId="{10EB6A50-CEDA-4B93-A1DC-89BEF925B37E}" srcOrd="0" destOrd="0" presId="urn:microsoft.com/office/officeart/2005/8/layout/orgChart1"/>
    <dgm:cxn modelId="{9329C487-07B5-4513-A691-37A7A77EB14A}" type="presParOf" srcId="{E44FC653-577F-41FA-A142-8E4F2E5E02C5}" destId="{CCDE8396-18BD-4E45-9CCB-767DB9433A31}" srcOrd="1" destOrd="0" presId="urn:microsoft.com/office/officeart/2005/8/layout/orgChart1"/>
    <dgm:cxn modelId="{40D85CE5-304A-4884-ACE1-F57A8DC98DAE}" type="presParOf" srcId="{5B6BD33E-530A-4B6F-889A-B44A54A6826F}" destId="{881A026E-D4AB-40B4-AB4F-DF8E1392464E}" srcOrd="1" destOrd="0" presId="urn:microsoft.com/office/officeart/2005/8/layout/orgChart1"/>
    <dgm:cxn modelId="{E8CF7BBE-86C3-44D2-9B76-0A7F994F2DE6}" type="presParOf" srcId="{5B6BD33E-530A-4B6F-889A-B44A54A6826F}" destId="{DFEFBF37-1885-45A1-9227-C5456D63E28C}" srcOrd="2" destOrd="0" presId="urn:microsoft.com/office/officeart/2005/8/layout/orgChart1"/>
    <dgm:cxn modelId="{D807EB1A-AD88-4C98-9230-F048EEFC164B}" type="presParOf" srcId="{4B0B4BE7-AFA3-4AFC-B100-DA60CBFB910F}" destId="{243E4C0F-1716-4E87-92EF-194BD1E46AA5}" srcOrd="2" destOrd="0" presId="urn:microsoft.com/office/officeart/2005/8/layout/orgChart1"/>
    <dgm:cxn modelId="{5DE96F59-7F38-4FD8-A49C-6B5E48E3693B}" type="presParOf" srcId="{4B0B4BE7-AFA3-4AFC-B100-DA60CBFB910F}" destId="{CDAA73EE-9373-4D65-85B6-260ADB4F531C}" srcOrd="3" destOrd="0" presId="urn:microsoft.com/office/officeart/2005/8/layout/orgChart1"/>
    <dgm:cxn modelId="{44D712AA-3452-419A-BF8B-5067EE3A193D}" type="presParOf" srcId="{CDAA73EE-9373-4D65-85B6-260ADB4F531C}" destId="{EBD7DE32-CCC8-453B-8618-68EBD4B5D630}" srcOrd="0" destOrd="0" presId="urn:microsoft.com/office/officeart/2005/8/layout/orgChart1"/>
    <dgm:cxn modelId="{439016B0-DA45-4D5F-A5C9-170CF5C594D0}" type="presParOf" srcId="{EBD7DE32-CCC8-453B-8618-68EBD4B5D630}" destId="{3B964365-17C0-48B7-AE9C-966726551E06}" srcOrd="0" destOrd="0" presId="urn:microsoft.com/office/officeart/2005/8/layout/orgChart1"/>
    <dgm:cxn modelId="{237E72EF-A326-447F-A786-B61EA6F8EDA8}" type="presParOf" srcId="{EBD7DE32-CCC8-453B-8618-68EBD4B5D630}" destId="{AAE1743A-DCB5-4FE4-9C34-E1B5A750C5F8}" srcOrd="1" destOrd="0" presId="urn:microsoft.com/office/officeart/2005/8/layout/orgChart1"/>
    <dgm:cxn modelId="{E5A6F08C-3744-4729-8E6D-0F0E24DB7B4A}" type="presParOf" srcId="{CDAA73EE-9373-4D65-85B6-260ADB4F531C}" destId="{67432417-980A-40FA-8735-70333F112937}" srcOrd="1" destOrd="0" presId="urn:microsoft.com/office/officeart/2005/8/layout/orgChart1"/>
    <dgm:cxn modelId="{A0CAE6A4-EDF5-46E1-BE1E-CA602B479ABB}" type="presParOf" srcId="{CDAA73EE-9373-4D65-85B6-260ADB4F531C}" destId="{E31DDD70-6072-4D3A-8527-0B5F477F3EC6}" srcOrd="2" destOrd="0" presId="urn:microsoft.com/office/officeart/2005/8/layout/orgChart1"/>
    <dgm:cxn modelId="{AF49BCA3-E2DE-4501-9C07-2ECC1AB9D884}" type="presParOf" srcId="{4B0B4BE7-AFA3-4AFC-B100-DA60CBFB910F}" destId="{8034E85C-CB01-49FA-82B3-FBF59596B835}" srcOrd="4" destOrd="0" presId="urn:microsoft.com/office/officeart/2005/8/layout/orgChart1"/>
    <dgm:cxn modelId="{10776C24-06DA-4BC5-9A69-75E4979D0BAE}" type="presParOf" srcId="{4B0B4BE7-AFA3-4AFC-B100-DA60CBFB910F}" destId="{C0CCF311-AB8E-4F9F-8957-C7935E275B11}" srcOrd="5" destOrd="0" presId="urn:microsoft.com/office/officeart/2005/8/layout/orgChart1"/>
    <dgm:cxn modelId="{CFF74D16-C935-4B9F-B9BA-1B78363A2D61}" type="presParOf" srcId="{C0CCF311-AB8E-4F9F-8957-C7935E275B11}" destId="{63422A63-5B8D-48C6-BE55-1BFFCCD567F9}" srcOrd="0" destOrd="0" presId="urn:microsoft.com/office/officeart/2005/8/layout/orgChart1"/>
    <dgm:cxn modelId="{8F33AB15-08D3-477E-8358-76ECAFB252AC}" type="presParOf" srcId="{63422A63-5B8D-48C6-BE55-1BFFCCD567F9}" destId="{32FC20E6-75B1-4139-A6B0-6D1E66E2869F}" srcOrd="0" destOrd="0" presId="urn:microsoft.com/office/officeart/2005/8/layout/orgChart1"/>
    <dgm:cxn modelId="{4AF561F0-C7C6-491D-BB63-08AB8FD05DF8}" type="presParOf" srcId="{63422A63-5B8D-48C6-BE55-1BFFCCD567F9}" destId="{2B7498CF-AF60-4906-B06A-CAE6F8920DB3}" srcOrd="1" destOrd="0" presId="urn:microsoft.com/office/officeart/2005/8/layout/orgChart1"/>
    <dgm:cxn modelId="{F52A296E-B72D-486E-8040-60C166E52BB3}" type="presParOf" srcId="{C0CCF311-AB8E-4F9F-8957-C7935E275B11}" destId="{F7D2F7C2-036A-4E6A-BD1B-8D851939947E}" srcOrd="1" destOrd="0" presId="urn:microsoft.com/office/officeart/2005/8/layout/orgChart1"/>
    <dgm:cxn modelId="{63CE17BC-C98E-4E9F-B9EC-30FF17908D1B}" type="presParOf" srcId="{C0CCF311-AB8E-4F9F-8957-C7935E275B11}" destId="{96973FCD-C521-4F41-AC43-08C10EFE4E62}" srcOrd="2" destOrd="0" presId="urn:microsoft.com/office/officeart/2005/8/layout/orgChart1"/>
    <dgm:cxn modelId="{D74FCD36-FDED-4F45-8D5A-5FC37796C64B}" type="presParOf" srcId="{4B0B4BE7-AFA3-4AFC-B100-DA60CBFB910F}" destId="{2B7B34E5-1E49-41CA-A3BF-578ACD550693}" srcOrd="6" destOrd="0" presId="urn:microsoft.com/office/officeart/2005/8/layout/orgChart1"/>
    <dgm:cxn modelId="{13F47AC3-E6D8-467E-9E31-B5E3AF89809F}" type="presParOf" srcId="{4B0B4BE7-AFA3-4AFC-B100-DA60CBFB910F}" destId="{0E27BE28-EB22-4926-B64F-63C247D71CB3}" srcOrd="7" destOrd="0" presId="urn:microsoft.com/office/officeart/2005/8/layout/orgChart1"/>
    <dgm:cxn modelId="{76663E83-CC78-47BE-BFCA-62D9811A756C}" type="presParOf" srcId="{0E27BE28-EB22-4926-B64F-63C247D71CB3}" destId="{27F75ADC-9D74-46B4-90A5-38DA708E09E9}" srcOrd="0" destOrd="0" presId="urn:microsoft.com/office/officeart/2005/8/layout/orgChart1"/>
    <dgm:cxn modelId="{E75161CA-6D45-4AF3-A811-F771B52D60E8}" type="presParOf" srcId="{27F75ADC-9D74-46B4-90A5-38DA708E09E9}" destId="{BCF7E380-042E-4A5D-9E1B-3A860C5478DB}" srcOrd="0" destOrd="0" presId="urn:microsoft.com/office/officeart/2005/8/layout/orgChart1"/>
    <dgm:cxn modelId="{829C3BB7-0728-45AE-B612-30D1F640ADAB}" type="presParOf" srcId="{27F75ADC-9D74-46B4-90A5-38DA708E09E9}" destId="{D61FF666-95CB-4A8E-802A-EAFB460F8410}" srcOrd="1" destOrd="0" presId="urn:microsoft.com/office/officeart/2005/8/layout/orgChart1"/>
    <dgm:cxn modelId="{A8986E18-8C80-4F51-AB4E-97C1B2012B32}" type="presParOf" srcId="{0E27BE28-EB22-4926-B64F-63C247D71CB3}" destId="{43D6D7B0-D877-4338-B983-46667EBA37DD}" srcOrd="1" destOrd="0" presId="urn:microsoft.com/office/officeart/2005/8/layout/orgChart1"/>
    <dgm:cxn modelId="{F5ED8D70-1F6C-4DBF-849B-668188F5551F}" type="presParOf" srcId="{0E27BE28-EB22-4926-B64F-63C247D71CB3}" destId="{EFC38C24-9286-4801-9CD9-B64CF66AFC65}" srcOrd="2" destOrd="0" presId="urn:microsoft.com/office/officeart/2005/8/layout/orgChart1"/>
    <dgm:cxn modelId="{45C9CEE8-471D-4A42-A579-B9672DFDAC5A}" type="presParOf" srcId="{4B0B4BE7-AFA3-4AFC-B100-DA60CBFB910F}" destId="{D350E792-8577-430C-A9EA-FB4F279F839A}" srcOrd="8" destOrd="0" presId="urn:microsoft.com/office/officeart/2005/8/layout/orgChart1"/>
    <dgm:cxn modelId="{175BBAA4-088F-46C8-81B8-699C7FA62D23}" type="presParOf" srcId="{4B0B4BE7-AFA3-4AFC-B100-DA60CBFB910F}" destId="{EDAEAA3C-B186-4A7B-9D00-9288A1CD1EF5}" srcOrd="9" destOrd="0" presId="urn:microsoft.com/office/officeart/2005/8/layout/orgChart1"/>
    <dgm:cxn modelId="{8474B01D-80F3-4E4B-B625-1C09A94E968D}" type="presParOf" srcId="{EDAEAA3C-B186-4A7B-9D00-9288A1CD1EF5}" destId="{2E841B0A-8DEC-413F-B21E-906A03DD8C52}" srcOrd="0" destOrd="0" presId="urn:microsoft.com/office/officeart/2005/8/layout/orgChart1"/>
    <dgm:cxn modelId="{2E3BA6B5-88A2-4986-A0A7-9CC08ACFAAE8}" type="presParOf" srcId="{2E841B0A-8DEC-413F-B21E-906A03DD8C52}" destId="{68A540D6-F5CF-4B0D-AE34-666CA101D152}" srcOrd="0" destOrd="0" presId="urn:microsoft.com/office/officeart/2005/8/layout/orgChart1"/>
    <dgm:cxn modelId="{2D2631F3-CC01-450B-BD0A-E855204EC7CD}" type="presParOf" srcId="{2E841B0A-8DEC-413F-B21E-906A03DD8C52}" destId="{EA0769D8-CC2C-49E6-AC1C-45F7AB616CAF}" srcOrd="1" destOrd="0" presId="urn:microsoft.com/office/officeart/2005/8/layout/orgChart1"/>
    <dgm:cxn modelId="{22E3D2E0-27FB-4616-84F3-89B7D3BF9C44}" type="presParOf" srcId="{EDAEAA3C-B186-4A7B-9D00-9288A1CD1EF5}" destId="{7C465624-4462-4763-B55C-10C906A9DB2B}" srcOrd="1" destOrd="0" presId="urn:microsoft.com/office/officeart/2005/8/layout/orgChart1"/>
    <dgm:cxn modelId="{9F03B11A-32C5-4571-AE56-FF20005CAA94}" type="presParOf" srcId="{7C465624-4462-4763-B55C-10C906A9DB2B}" destId="{D6AB337F-DBA0-42D7-A86E-4A3D182E2C8B}" srcOrd="0" destOrd="0" presId="urn:microsoft.com/office/officeart/2005/8/layout/orgChart1"/>
    <dgm:cxn modelId="{35A0AD85-9955-4FF1-B31F-7C1087005062}" type="presParOf" srcId="{7C465624-4462-4763-B55C-10C906A9DB2B}" destId="{E774F3E1-6CB9-426F-B5A0-A95E9A439354}" srcOrd="1" destOrd="0" presId="urn:microsoft.com/office/officeart/2005/8/layout/orgChart1"/>
    <dgm:cxn modelId="{EAC5E418-9B33-49D9-BF14-6FE64B111006}" type="presParOf" srcId="{E774F3E1-6CB9-426F-B5A0-A95E9A439354}" destId="{F29CA94E-1550-43AA-94CB-24265AB25B03}" srcOrd="0" destOrd="0" presId="urn:microsoft.com/office/officeart/2005/8/layout/orgChart1"/>
    <dgm:cxn modelId="{A4F6C473-16F2-4235-A2C8-A90301D8A2DA}" type="presParOf" srcId="{F29CA94E-1550-43AA-94CB-24265AB25B03}" destId="{1D7D23B7-1EAF-4252-AD2C-1CC807C5EAA1}" srcOrd="0" destOrd="0" presId="urn:microsoft.com/office/officeart/2005/8/layout/orgChart1"/>
    <dgm:cxn modelId="{E08B204A-877D-440B-8679-3174BF932A1C}" type="presParOf" srcId="{F29CA94E-1550-43AA-94CB-24265AB25B03}" destId="{3BF53267-4507-4A86-8556-5752F20C6979}" srcOrd="1" destOrd="0" presId="urn:microsoft.com/office/officeart/2005/8/layout/orgChart1"/>
    <dgm:cxn modelId="{7C4823C5-47F3-4FC8-A5BC-92AEEF8797C6}" type="presParOf" srcId="{E774F3E1-6CB9-426F-B5A0-A95E9A439354}" destId="{A4916954-A100-491E-B040-2E0992D6EFDF}" srcOrd="1" destOrd="0" presId="urn:microsoft.com/office/officeart/2005/8/layout/orgChart1"/>
    <dgm:cxn modelId="{05533099-B802-413A-B2DE-5BBD1E0BBAF6}" type="presParOf" srcId="{A4916954-A100-491E-B040-2E0992D6EFDF}" destId="{EECCED08-6C76-47AF-B058-CB3767192250}" srcOrd="0" destOrd="0" presId="urn:microsoft.com/office/officeart/2005/8/layout/orgChart1"/>
    <dgm:cxn modelId="{1A92B223-67D2-4491-B15F-D3A64C134706}" type="presParOf" srcId="{A4916954-A100-491E-B040-2E0992D6EFDF}" destId="{6D13FC06-25BE-4141-92B3-563BA61F5EE2}" srcOrd="1" destOrd="0" presId="urn:microsoft.com/office/officeart/2005/8/layout/orgChart1"/>
    <dgm:cxn modelId="{ECB1C941-7254-4642-83BA-BA443DFED6E4}" type="presParOf" srcId="{6D13FC06-25BE-4141-92B3-563BA61F5EE2}" destId="{542376B4-E3AE-4C92-A303-B945D356F751}" srcOrd="0" destOrd="0" presId="urn:microsoft.com/office/officeart/2005/8/layout/orgChart1"/>
    <dgm:cxn modelId="{7E359768-CEC9-4824-BE04-33563464AD88}" type="presParOf" srcId="{542376B4-E3AE-4C92-A303-B945D356F751}" destId="{DCF8BB0A-FC22-4739-BD2F-6100C32E2032}" srcOrd="0" destOrd="0" presId="urn:microsoft.com/office/officeart/2005/8/layout/orgChart1"/>
    <dgm:cxn modelId="{06C0D4DC-CCE3-4944-B9A6-44E28914563B}" type="presParOf" srcId="{542376B4-E3AE-4C92-A303-B945D356F751}" destId="{B3C59730-EF61-444D-8C7E-52BA9614A8AD}" srcOrd="1" destOrd="0" presId="urn:microsoft.com/office/officeart/2005/8/layout/orgChart1"/>
    <dgm:cxn modelId="{9C7F5614-D32D-42DE-87ED-87C9EABBD397}" type="presParOf" srcId="{6D13FC06-25BE-4141-92B3-563BA61F5EE2}" destId="{ED1808CB-C7DD-4C60-8F52-3A080563C4A3}" srcOrd="1" destOrd="0" presId="urn:microsoft.com/office/officeart/2005/8/layout/orgChart1"/>
    <dgm:cxn modelId="{2DCE65E4-1374-4F38-B887-1ED8D7F630F3}" type="presParOf" srcId="{6D13FC06-25BE-4141-92B3-563BA61F5EE2}" destId="{5517A87B-48F6-4D3D-9BD8-4D602BACA5F4}" srcOrd="2" destOrd="0" presId="urn:microsoft.com/office/officeart/2005/8/layout/orgChart1"/>
    <dgm:cxn modelId="{1405B5DA-A871-4148-90A4-B7FBB7AEB337}" type="presParOf" srcId="{A4916954-A100-491E-B040-2E0992D6EFDF}" destId="{465709E8-D99D-448C-B883-8E24FBCD9F01}" srcOrd="2" destOrd="0" presId="urn:microsoft.com/office/officeart/2005/8/layout/orgChart1"/>
    <dgm:cxn modelId="{B6160971-0EAE-4813-A90C-3D9CCDDF2933}" type="presParOf" srcId="{A4916954-A100-491E-B040-2E0992D6EFDF}" destId="{76891CFD-D054-4B0E-9D9E-AC6BDFB55E56}" srcOrd="3" destOrd="0" presId="urn:microsoft.com/office/officeart/2005/8/layout/orgChart1"/>
    <dgm:cxn modelId="{E996CD39-8DD6-41E4-AB52-A3DB6E2CFA1D}" type="presParOf" srcId="{76891CFD-D054-4B0E-9D9E-AC6BDFB55E56}" destId="{C3561CA4-7563-4E92-B4BE-3DB453552ADA}" srcOrd="0" destOrd="0" presId="urn:microsoft.com/office/officeart/2005/8/layout/orgChart1"/>
    <dgm:cxn modelId="{FDE9C20E-B5C0-43F0-B531-40950B4CCBD9}" type="presParOf" srcId="{C3561CA4-7563-4E92-B4BE-3DB453552ADA}" destId="{4A23BF9C-078B-4943-ADB0-B5947EC918E8}" srcOrd="0" destOrd="0" presId="urn:microsoft.com/office/officeart/2005/8/layout/orgChart1"/>
    <dgm:cxn modelId="{E9BCC58D-4C50-4B90-8601-45E3966CFB0C}" type="presParOf" srcId="{C3561CA4-7563-4E92-B4BE-3DB453552ADA}" destId="{3ED0D385-AAA4-4993-B38F-B40CD351BC4F}" srcOrd="1" destOrd="0" presId="urn:microsoft.com/office/officeart/2005/8/layout/orgChart1"/>
    <dgm:cxn modelId="{4FF15CDE-0E3C-4294-B806-8AF8998717D3}" type="presParOf" srcId="{76891CFD-D054-4B0E-9D9E-AC6BDFB55E56}" destId="{9815E56A-1156-483A-98F4-06B55119F10E}" srcOrd="1" destOrd="0" presId="urn:microsoft.com/office/officeart/2005/8/layout/orgChart1"/>
    <dgm:cxn modelId="{6E894EF9-834A-49F9-B191-D3F80096CCFA}" type="presParOf" srcId="{76891CFD-D054-4B0E-9D9E-AC6BDFB55E56}" destId="{47547934-5366-49BF-988F-4D02A0836E9D}" srcOrd="2" destOrd="0" presId="urn:microsoft.com/office/officeart/2005/8/layout/orgChart1"/>
    <dgm:cxn modelId="{5C2C571C-3D44-480B-8287-5C56CC596388}" type="presParOf" srcId="{E774F3E1-6CB9-426F-B5A0-A95E9A439354}" destId="{34F23525-774A-439E-9CB3-75A045C980DB}" srcOrd="2" destOrd="0" presId="urn:microsoft.com/office/officeart/2005/8/layout/orgChart1"/>
    <dgm:cxn modelId="{AAB0F0C2-3077-47F8-A467-865C4BDFA916}" type="presParOf" srcId="{7C465624-4462-4763-B55C-10C906A9DB2B}" destId="{86002B49-9CEA-46CD-A27C-9482E6E5D4C1}" srcOrd="2" destOrd="0" presId="urn:microsoft.com/office/officeart/2005/8/layout/orgChart1"/>
    <dgm:cxn modelId="{54811F66-BD78-4829-B9BD-0FF7327CBD71}" type="presParOf" srcId="{7C465624-4462-4763-B55C-10C906A9DB2B}" destId="{67706CEA-F021-4D80-865C-48F8455F356E}" srcOrd="3" destOrd="0" presId="urn:microsoft.com/office/officeart/2005/8/layout/orgChart1"/>
    <dgm:cxn modelId="{D6359A69-EDB3-47CF-801B-0E773762E743}" type="presParOf" srcId="{67706CEA-F021-4D80-865C-48F8455F356E}" destId="{52100D2C-1593-4F71-8820-A9F690988700}" srcOrd="0" destOrd="0" presId="urn:microsoft.com/office/officeart/2005/8/layout/orgChart1"/>
    <dgm:cxn modelId="{5296BF9E-ED1F-4AF5-9B70-ADD47A440466}" type="presParOf" srcId="{52100D2C-1593-4F71-8820-A9F690988700}" destId="{BEE54596-8170-4392-B3D1-106BA1FF5F78}" srcOrd="0" destOrd="0" presId="urn:microsoft.com/office/officeart/2005/8/layout/orgChart1"/>
    <dgm:cxn modelId="{BBA274FB-48B5-465C-9EE6-294F5F2AE536}" type="presParOf" srcId="{52100D2C-1593-4F71-8820-A9F690988700}" destId="{15D6A903-DBBA-4DF4-97A0-F87F42E18131}" srcOrd="1" destOrd="0" presId="urn:microsoft.com/office/officeart/2005/8/layout/orgChart1"/>
    <dgm:cxn modelId="{D125EF6C-0125-4DB1-AB5D-F9D1E78644D9}" type="presParOf" srcId="{67706CEA-F021-4D80-865C-48F8455F356E}" destId="{C29CB85D-013D-4FF6-95C8-7715BCFFCB8A}" srcOrd="1" destOrd="0" presId="urn:microsoft.com/office/officeart/2005/8/layout/orgChart1"/>
    <dgm:cxn modelId="{F5E2D3CD-75B5-40BC-A547-2CFCE378A432}" type="presParOf" srcId="{67706CEA-F021-4D80-865C-48F8455F356E}" destId="{20D66067-4DFF-43F1-8D05-DB4E1F6AF097}" srcOrd="2" destOrd="0" presId="urn:microsoft.com/office/officeart/2005/8/layout/orgChart1"/>
    <dgm:cxn modelId="{0B53FD8E-0D39-48C6-96EE-8D6BCDE5935B}" type="presParOf" srcId="{EDAEAA3C-B186-4A7B-9D00-9288A1CD1EF5}" destId="{A181232A-4B2F-4CC6-A951-2D344BF250E0}" srcOrd="2" destOrd="0" presId="urn:microsoft.com/office/officeart/2005/8/layout/orgChart1"/>
    <dgm:cxn modelId="{11CAD0C6-C4DA-4E6C-8ADF-376FEF6CB495}" type="presParOf" srcId="{311256C5-F63B-43FD-BDF3-A1BC041032A1}" destId="{54C10801-DE59-4323-A482-3DCB406DC90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03F6E1-0A2B-44B3-BB91-31CAE4891E63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2FCE3345-8218-48AF-87CB-685F03783A46}">
      <dgm:prSet phldrT="[Tekst]"/>
      <dgm:spPr/>
      <dgm:t>
        <a:bodyPr/>
        <a:lstStyle/>
        <a:p>
          <a:r>
            <a:rPr lang="pl-PL" dirty="0" smtClean="0"/>
            <a:t>napoje</a:t>
          </a:r>
          <a:endParaRPr lang="pl-PL" dirty="0"/>
        </a:p>
      </dgm:t>
    </dgm:pt>
    <dgm:pt modelId="{95C84D3B-0140-4F5A-9C1C-98232D518D94}" type="parTrans" cxnId="{C0EB85CF-F0A8-4653-8967-CEBBD7367DD1}">
      <dgm:prSet/>
      <dgm:spPr/>
      <dgm:t>
        <a:bodyPr/>
        <a:lstStyle/>
        <a:p>
          <a:endParaRPr lang="pl-PL"/>
        </a:p>
      </dgm:t>
    </dgm:pt>
    <dgm:pt modelId="{E3FA588F-3819-4BDE-8B37-1B364C21E65E}" type="sibTrans" cxnId="{C0EB85CF-F0A8-4653-8967-CEBBD7367DD1}">
      <dgm:prSet/>
      <dgm:spPr/>
      <dgm:t>
        <a:bodyPr/>
        <a:lstStyle/>
        <a:p>
          <a:endParaRPr lang="pl-PL"/>
        </a:p>
      </dgm:t>
    </dgm:pt>
    <dgm:pt modelId="{78035F3F-55B4-4EB9-A300-3BA126AAFE41}">
      <dgm:prSet phldrT="[Tekst]"/>
      <dgm:spPr/>
      <dgm:t>
        <a:bodyPr/>
        <a:lstStyle/>
        <a:p>
          <a:r>
            <a:rPr lang="pl-PL" dirty="0" smtClean="0"/>
            <a:t>gorące</a:t>
          </a:r>
          <a:endParaRPr lang="pl-PL" dirty="0"/>
        </a:p>
      </dgm:t>
    </dgm:pt>
    <dgm:pt modelId="{597C07DF-4085-4310-BC24-E3D30AC6160E}" type="parTrans" cxnId="{4BA95FD6-B5CB-4381-AA13-AEB55217037A}">
      <dgm:prSet/>
      <dgm:spPr/>
      <dgm:t>
        <a:bodyPr/>
        <a:lstStyle/>
        <a:p>
          <a:endParaRPr lang="pl-PL"/>
        </a:p>
      </dgm:t>
    </dgm:pt>
    <dgm:pt modelId="{8330FA17-A423-4F3C-81AB-3ED45019F98A}" type="sibTrans" cxnId="{4BA95FD6-B5CB-4381-AA13-AEB55217037A}">
      <dgm:prSet/>
      <dgm:spPr/>
      <dgm:t>
        <a:bodyPr/>
        <a:lstStyle/>
        <a:p>
          <a:endParaRPr lang="pl-PL"/>
        </a:p>
      </dgm:t>
    </dgm:pt>
    <dgm:pt modelId="{296074D9-A8E4-4B78-968F-88DDC073713A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kawa</a:t>
          </a:r>
          <a:endParaRPr lang="pl-PL" dirty="0"/>
        </a:p>
      </dgm:t>
    </dgm:pt>
    <dgm:pt modelId="{D9B49F3B-CAD1-4E59-8B63-05151CCFE0F1}" type="parTrans" cxnId="{5235EFA8-5535-4311-A745-F446CE2E192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6491A692-2796-4328-A3C1-C022BEECC92F}" type="sibTrans" cxnId="{5235EFA8-5535-4311-A745-F446CE2E192F}">
      <dgm:prSet/>
      <dgm:spPr/>
      <dgm:t>
        <a:bodyPr/>
        <a:lstStyle/>
        <a:p>
          <a:endParaRPr lang="pl-PL"/>
        </a:p>
      </dgm:t>
    </dgm:pt>
    <dgm:pt modelId="{4DE6EE10-CF23-41D5-A0EE-49221283D804}">
      <dgm:prSet phldrT="[Tekst]"/>
      <dgm:spPr/>
      <dgm:t>
        <a:bodyPr/>
        <a:lstStyle/>
        <a:p>
          <a:r>
            <a:rPr lang="pl-PL" dirty="0" smtClean="0"/>
            <a:t>zimne</a:t>
          </a:r>
          <a:endParaRPr lang="pl-PL" dirty="0"/>
        </a:p>
      </dgm:t>
    </dgm:pt>
    <dgm:pt modelId="{E85F2E9C-42B2-4C1D-914C-9BD93713CA9D}" type="parTrans" cxnId="{34FC323B-A761-45F4-A10D-BFA2B0A702A5}">
      <dgm:prSet/>
      <dgm:spPr/>
      <dgm:t>
        <a:bodyPr/>
        <a:lstStyle/>
        <a:p>
          <a:endParaRPr lang="pl-PL"/>
        </a:p>
      </dgm:t>
    </dgm:pt>
    <dgm:pt modelId="{ED28D83E-AD6F-4205-A352-407B8BE56DCD}" type="sibTrans" cxnId="{34FC323B-A761-45F4-A10D-BFA2B0A702A5}">
      <dgm:prSet/>
      <dgm:spPr/>
      <dgm:t>
        <a:bodyPr/>
        <a:lstStyle/>
        <a:p>
          <a:endParaRPr lang="pl-PL"/>
        </a:p>
      </dgm:t>
    </dgm:pt>
    <dgm:pt modelId="{AB817080-5AA3-42BD-A946-3FDCCCABF43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sok </a:t>
          </a:r>
          <a:endParaRPr lang="pl-PL" dirty="0"/>
        </a:p>
      </dgm:t>
    </dgm:pt>
    <dgm:pt modelId="{5BC1C54C-521F-4B13-9DC8-D9707E0F5139}" type="parTrans" cxnId="{A06E6D36-65FC-4DE5-98BB-830CD435076A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7BAF0219-D93D-4793-8209-22726ADB4B14}" type="sibTrans" cxnId="{A06E6D36-65FC-4DE5-98BB-830CD435076A}">
      <dgm:prSet/>
      <dgm:spPr/>
      <dgm:t>
        <a:bodyPr/>
        <a:lstStyle/>
        <a:p>
          <a:endParaRPr lang="pl-PL"/>
        </a:p>
      </dgm:t>
    </dgm:pt>
    <dgm:pt modelId="{68F4139D-B07A-4801-8F62-D5697BFC3CDA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herbata</a:t>
          </a:r>
          <a:endParaRPr lang="pl-PL" dirty="0"/>
        </a:p>
      </dgm:t>
    </dgm:pt>
    <dgm:pt modelId="{50CA8DD4-3471-4AF4-A85F-609199E2BE5B}" type="parTrans" cxnId="{30CEAA8C-44F8-4D36-9CE9-49473024758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505D5D88-396D-4EBB-9D8C-586387074505}" type="sibTrans" cxnId="{30CEAA8C-44F8-4D36-9CE9-49473024758F}">
      <dgm:prSet/>
      <dgm:spPr/>
      <dgm:t>
        <a:bodyPr/>
        <a:lstStyle/>
        <a:p>
          <a:endParaRPr lang="pl-PL"/>
        </a:p>
      </dgm:t>
    </dgm:pt>
    <dgm:pt modelId="{2667BDD6-51D0-4B38-8B67-6885F528E192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woda</a:t>
          </a:r>
          <a:endParaRPr lang="pl-PL" dirty="0"/>
        </a:p>
      </dgm:t>
    </dgm:pt>
    <dgm:pt modelId="{0ED27DEC-033A-441E-9331-7B1DEDFB7CEE}" type="parTrans" cxnId="{E47BC6B1-5EBA-45AE-8DD6-C6617CB91D13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8D9E2273-F585-4746-9537-B628CDAAEB2B}" type="sibTrans" cxnId="{E47BC6B1-5EBA-45AE-8DD6-C6617CB91D13}">
      <dgm:prSet/>
      <dgm:spPr/>
      <dgm:t>
        <a:bodyPr/>
        <a:lstStyle/>
        <a:p>
          <a:endParaRPr lang="pl-PL"/>
        </a:p>
      </dgm:t>
    </dgm:pt>
    <dgm:pt modelId="{64F9CE6A-7D86-4FD5-8808-44962D862442}" type="pres">
      <dgm:prSet presAssocID="{7203F6E1-0A2B-44B3-BB91-31CAE4891E6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2C911F2-6325-40D3-9126-0195CFAEC6AE}" type="pres">
      <dgm:prSet presAssocID="{2FCE3345-8218-48AF-87CB-685F03783A46}" presName="root1" presStyleCnt="0"/>
      <dgm:spPr/>
    </dgm:pt>
    <dgm:pt modelId="{93DE7159-538A-4A76-82D3-2F0FA236464B}" type="pres">
      <dgm:prSet presAssocID="{2FCE3345-8218-48AF-87CB-685F03783A4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B0435BB-C3AA-48DF-AAF4-4305C77BE320}" type="pres">
      <dgm:prSet presAssocID="{2FCE3345-8218-48AF-87CB-685F03783A46}" presName="level2hierChild" presStyleCnt="0"/>
      <dgm:spPr/>
    </dgm:pt>
    <dgm:pt modelId="{21A53AA8-CA5C-4E5D-8AF4-FF4CEE793A05}" type="pres">
      <dgm:prSet presAssocID="{597C07DF-4085-4310-BC24-E3D30AC6160E}" presName="conn2-1" presStyleLbl="parChTrans1D2" presStyleIdx="0" presStyleCnt="2"/>
      <dgm:spPr/>
      <dgm:t>
        <a:bodyPr/>
        <a:lstStyle/>
        <a:p>
          <a:endParaRPr lang="pl-PL"/>
        </a:p>
      </dgm:t>
    </dgm:pt>
    <dgm:pt modelId="{6F426B46-9C4B-4E88-AE91-97B6ABCFC393}" type="pres">
      <dgm:prSet presAssocID="{597C07DF-4085-4310-BC24-E3D30AC6160E}" presName="connTx" presStyleLbl="parChTrans1D2" presStyleIdx="0" presStyleCnt="2"/>
      <dgm:spPr/>
      <dgm:t>
        <a:bodyPr/>
        <a:lstStyle/>
        <a:p>
          <a:endParaRPr lang="pl-PL"/>
        </a:p>
      </dgm:t>
    </dgm:pt>
    <dgm:pt modelId="{6D51E09D-9504-451F-A55B-48E07FB17D1A}" type="pres">
      <dgm:prSet presAssocID="{78035F3F-55B4-4EB9-A300-3BA126AAFE41}" presName="root2" presStyleCnt="0"/>
      <dgm:spPr/>
    </dgm:pt>
    <dgm:pt modelId="{39479DE8-8FD3-407A-A65B-7991B15BACF0}" type="pres">
      <dgm:prSet presAssocID="{78035F3F-55B4-4EB9-A300-3BA126AAFE4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7EAA5BF-4409-4F54-AF9A-5E845B8910CD}" type="pres">
      <dgm:prSet presAssocID="{78035F3F-55B4-4EB9-A300-3BA126AAFE41}" presName="level3hierChild" presStyleCnt="0"/>
      <dgm:spPr/>
    </dgm:pt>
    <dgm:pt modelId="{6AB34786-5F21-4C3C-85D0-D096C6D9B4B3}" type="pres">
      <dgm:prSet presAssocID="{D9B49F3B-CAD1-4E59-8B63-05151CCFE0F1}" presName="conn2-1" presStyleLbl="parChTrans1D3" presStyleIdx="0" presStyleCnt="2"/>
      <dgm:spPr/>
      <dgm:t>
        <a:bodyPr/>
        <a:lstStyle/>
        <a:p>
          <a:endParaRPr lang="pl-PL"/>
        </a:p>
      </dgm:t>
    </dgm:pt>
    <dgm:pt modelId="{2B884E3B-35C1-4842-B53F-672AB9540FFC}" type="pres">
      <dgm:prSet presAssocID="{D9B49F3B-CAD1-4E59-8B63-05151CCFE0F1}" presName="connTx" presStyleLbl="parChTrans1D3" presStyleIdx="0" presStyleCnt="2"/>
      <dgm:spPr/>
      <dgm:t>
        <a:bodyPr/>
        <a:lstStyle/>
        <a:p>
          <a:endParaRPr lang="pl-PL"/>
        </a:p>
      </dgm:t>
    </dgm:pt>
    <dgm:pt modelId="{CCB92155-15FC-4CD5-B1AC-F33A23798C12}" type="pres">
      <dgm:prSet presAssocID="{296074D9-A8E4-4B78-968F-88DDC073713A}" presName="root2" presStyleCnt="0"/>
      <dgm:spPr/>
    </dgm:pt>
    <dgm:pt modelId="{6A8E015E-804A-44B7-8B36-6E1A4A3BF138}" type="pres">
      <dgm:prSet presAssocID="{296074D9-A8E4-4B78-968F-88DDC073713A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5A2391E-CFBA-419C-A48E-FA5D6971311F}" type="pres">
      <dgm:prSet presAssocID="{296074D9-A8E4-4B78-968F-88DDC073713A}" presName="level3hierChild" presStyleCnt="0"/>
      <dgm:spPr/>
    </dgm:pt>
    <dgm:pt modelId="{BEC710B3-D162-4C69-82B2-0CA527B5F33C}" type="pres">
      <dgm:prSet presAssocID="{50CA8DD4-3471-4AF4-A85F-609199E2BE5B}" presName="conn2-1" presStyleLbl="parChTrans1D4" presStyleIdx="0" presStyleCnt="2"/>
      <dgm:spPr/>
      <dgm:t>
        <a:bodyPr/>
        <a:lstStyle/>
        <a:p>
          <a:endParaRPr lang="pl-PL"/>
        </a:p>
      </dgm:t>
    </dgm:pt>
    <dgm:pt modelId="{B80CCCE7-053D-496A-B20E-C852A41AA514}" type="pres">
      <dgm:prSet presAssocID="{50CA8DD4-3471-4AF4-A85F-609199E2BE5B}" presName="connTx" presStyleLbl="parChTrans1D4" presStyleIdx="0" presStyleCnt="2"/>
      <dgm:spPr/>
      <dgm:t>
        <a:bodyPr/>
        <a:lstStyle/>
        <a:p>
          <a:endParaRPr lang="pl-PL"/>
        </a:p>
      </dgm:t>
    </dgm:pt>
    <dgm:pt modelId="{59AEEDB2-07BD-465F-87B7-E6048D1E33B7}" type="pres">
      <dgm:prSet presAssocID="{68F4139D-B07A-4801-8F62-D5697BFC3CDA}" presName="root2" presStyleCnt="0"/>
      <dgm:spPr/>
    </dgm:pt>
    <dgm:pt modelId="{CB398699-952A-4A2A-B6EE-AFBCF70DE9D1}" type="pres">
      <dgm:prSet presAssocID="{68F4139D-B07A-4801-8F62-D5697BFC3CDA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8858413-9DE5-495B-8116-2D6B0EDD803C}" type="pres">
      <dgm:prSet presAssocID="{68F4139D-B07A-4801-8F62-D5697BFC3CDA}" presName="level3hierChild" presStyleCnt="0"/>
      <dgm:spPr/>
    </dgm:pt>
    <dgm:pt modelId="{87017BE2-E308-4459-89EE-2D40E5C971D9}" type="pres">
      <dgm:prSet presAssocID="{E85F2E9C-42B2-4C1D-914C-9BD93713CA9D}" presName="conn2-1" presStyleLbl="parChTrans1D2" presStyleIdx="1" presStyleCnt="2"/>
      <dgm:spPr/>
      <dgm:t>
        <a:bodyPr/>
        <a:lstStyle/>
        <a:p>
          <a:endParaRPr lang="pl-PL"/>
        </a:p>
      </dgm:t>
    </dgm:pt>
    <dgm:pt modelId="{6AB38B1B-1FD9-44A1-A761-F902E845D72E}" type="pres">
      <dgm:prSet presAssocID="{E85F2E9C-42B2-4C1D-914C-9BD93713CA9D}" presName="connTx" presStyleLbl="parChTrans1D2" presStyleIdx="1" presStyleCnt="2"/>
      <dgm:spPr/>
      <dgm:t>
        <a:bodyPr/>
        <a:lstStyle/>
        <a:p>
          <a:endParaRPr lang="pl-PL"/>
        </a:p>
      </dgm:t>
    </dgm:pt>
    <dgm:pt modelId="{031093EA-FB68-4AB0-906F-51ED442DA45F}" type="pres">
      <dgm:prSet presAssocID="{4DE6EE10-CF23-41D5-A0EE-49221283D804}" presName="root2" presStyleCnt="0"/>
      <dgm:spPr/>
    </dgm:pt>
    <dgm:pt modelId="{3A6694EE-F58A-48F4-9278-71E92E3E25CE}" type="pres">
      <dgm:prSet presAssocID="{4DE6EE10-CF23-41D5-A0EE-49221283D80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91C80F9-F94F-4C8F-B9E2-6BC366643FE6}" type="pres">
      <dgm:prSet presAssocID="{4DE6EE10-CF23-41D5-A0EE-49221283D804}" presName="level3hierChild" presStyleCnt="0"/>
      <dgm:spPr/>
    </dgm:pt>
    <dgm:pt modelId="{7E9571C9-330A-4B0E-842D-747D08A699F7}" type="pres">
      <dgm:prSet presAssocID="{5BC1C54C-521F-4B13-9DC8-D9707E0F5139}" presName="conn2-1" presStyleLbl="parChTrans1D3" presStyleIdx="1" presStyleCnt="2"/>
      <dgm:spPr/>
      <dgm:t>
        <a:bodyPr/>
        <a:lstStyle/>
        <a:p>
          <a:endParaRPr lang="pl-PL"/>
        </a:p>
      </dgm:t>
    </dgm:pt>
    <dgm:pt modelId="{48DB1502-54F9-492D-872F-ABC9B834C571}" type="pres">
      <dgm:prSet presAssocID="{5BC1C54C-521F-4B13-9DC8-D9707E0F5139}" presName="connTx" presStyleLbl="parChTrans1D3" presStyleIdx="1" presStyleCnt="2"/>
      <dgm:spPr/>
      <dgm:t>
        <a:bodyPr/>
        <a:lstStyle/>
        <a:p>
          <a:endParaRPr lang="pl-PL"/>
        </a:p>
      </dgm:t>
    </dgm:pt>
    <dgm:pt modelId="{5C8A26D9-E9AD-4A5B-AAC7-0B0512FB8BA1}" type="pres">
      <dgm:prSet presAssocID="{AB817080-5AA3-42BD-A946-3FDCCCABF430}" presName="root2" presStyleCnt="0"/>
      <dgm:spPr/>
    </dgm:pt>
    <dgm:pt modelId="{165CAB87-B405-47C0-BD20-781887648972}" type="pres">
      <dgm:prSet presAssocID="{AB817080-5AA3-42BD-A946-3FDCCCABF430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FE5392E-9C8D-455B-8C1B-6F6CE5A1EAD7}" type="pres">
      <dgm:prSet presAssocID="{AB817080-5AA3-42BD-A946-3FDCCCABF430}" presName="level3hierChild" presStyleCnt="0"/>
      <dgm:spPr/>
    </dgm:pt>
    <dgm:pt modelId="{8E7A7C73-D6CD-44CE-AA83-C0EE19E96A4E}" type="pres">
      <dgm:prSet presAssocID="{0ED27DEC-033A-441E-9331-7B1DEDFB7CEE}" presName="conn2-1" presStyleLbl="parChTrans1D4" presStyleIdx="1" presStyleCnt="2"/>
      <dgm:spPr/>
      <dgm:t>
        <a:bodyPr/>
        <a:lstStyle/>
        <a:p>
          <a:endParaRPr lang="pl-PL"/>
        </a:p>
      </dgm:t>
    </dgm:pt>
    <dgm:pt modelId="{15863FA7-FB4B-40FC-8696-91EBCC811EDA}" type="pres">
      <dgm:prSet presAssocID="{0ED27DEC-033A-441E-9331-7B1DEDFB7CEE}" presName="connTx" presStyleLbl="parChTrans1D4" presStyleIdx="1" presStyleCnt="2"/>
      <dgm:spPr/>
      <dgm:t>
        <a:bodyPr/>
        <a:lstStyle/>
        <a:p>
          <a:endParaRPr lang="pl-PL"/>
        </a:p>
      </dgm:t>
    </dgm:pt>
    <dgm:pt modelId="{0C5DEF19-44DF-4AF8-9A35-DEE9DC83A38A}" type="pres">
      <dgm:prSet presAssocID="{2667BDD6-51D0-4B38-8B67-6885F528E192}" presName="root2" presStyleCnt="0"/>
      <dgm:spPr/>
    </dgm:pt>
    <dgm:pt modelId="{D8E13606-5CD8-4239-A74D-A8B72A331553}" type="pres">
      <dgm:prSet presAssocID="{2667BDD6-51D0-4B38-8B67-6885F528E192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99CBD31-2631-4E31-8F62-E703D5863082}" type="pres">
      <dgm:prSet presAssocID="{2667BDD6-51D0-4B38-8B67-6885F528E192}" presName="level3hierChild" presStyleCnt="0"/>
      <dgm:spPr/>
    </dgm:pt>
  </dgm:ptLst>
  <dgm:cxnLst>
    <dgm:cxn modelId="{49818B7B-87DA-42C9-94AB-D26DFF4A8E99}" type="presOf" srcId="{2667BDD6-51D0-4B38-8B67-6885F528E192}" destId="{D8E13606-5CD8-4239-A74D-A8B72A331553}" srcOrd="0" destOrd="0" presId="urn:microsoft.com/office/officeart/2005/8/layout/hierarchy2"/>
    <dgm:cxn modelId="{CBDB7A4E-CC51-4A47-ADA6-88553E5030B9}" type="presOf" srcId="{78035F3F-55B4-4EB9-A300-3BA126AAFE41}" destId="{39479DE8-8FD3-407A-A65B-7991B15BACF0}" srcOrd="0" destOrd="0" presId="urn:microsoft.com/office/officeart/2005/8/layout/hierarchy2"/>
    <dgm:cxn modelId="{F5A2A59B-E0CD-447F-9424-E31031B9867E}" type="presOf" srcId="{E85F2E9C-42B2-4C1D-914C-9BD93713CA9D}" destId="{6AB38B1B-1FD9-44A1-A761-F902E845D72E}" srcOrd="1" destOrd="0" presId="urn:microsoft.com/office/officeart/2005/8/layout/hierarchy2"/>
    <dgm:cxn modelId="{A5DA7C47-876F-4FAE-89BB-CBC9DD2581A3}" type="presOf" srcId="{AB817080-5AA3-42BD-A946-3FDCCCABF430}" destId="{165CAB87-B405-47C0-BD20-781887648972}" srcOrd="0" destOrd="0" presId="urn:microsoft.com/office/officeart/2005/8/layout/hierarchy2"/>
    <dgm:cxn modelId="{A06E6D36-65FC-4DE5-98BB-830CD435076A}" srcId="{4DE6EE10-CF23-41D5-A0EE-49221283D804}" destId="{AB817080-5AA3-42BD-A946-3FDCCCABF430}" srcOrd="0" destOrd="0" parTransId="{5BC1C54C-521F-4B13-9DC8-D9707E0F5139}" sibTransId="{7BAF0219-D93D-4793-8209-22726ADB4B14}"/>
    <dgm:cxn modelId="{717BAD3C-45B8-4672-9D78-852B0ADA02F4}" type="presOf" srcId="{D9B49F3B-CAD1-4E59-8B63-05151CCFE0F1}" destId="{6AB34786-5F21-4C3C-85D0-D096C6D9B4B3}" srcOrd="0" destOrd="0" presId="urn:microsoft.com/office/officeart/2005/8/layout/hierarchy2"/>
    <dgm:cxn modelId="{AE31995A-DA4D-46FD-A45B-B23D94220B22}" type="presOf" srcId="{597C07DF-4085-4310-BC24-E3D30AC6160E}" destId="{6F426B46-9C4B-4E88-AE91-97B6ABCFC393}" srcOrd="1" destOrd="0" presId="urn:microsoft.com/office/officeart/2005/8/layout/hierarchy2"/>
    <dgm:cxn modelId="{2AD942BF-93A0-473A-A8E9-7F512434E93E}" type="presOf" srcId="{2FCE3345-8218-48AF-87CB-685F03783A46}" destId="{93DE7159-538A-4A76-82D3-2F0FA236464B}" srcOrd="0" destOrd="0" presId="urn:microsoft.com/office/officeart/2005/8/layout/hierarchy2"/>
    <dgm:cxn modelId="{9ACFC562-662A-4A0F-8776-F0361F24FFE4}" type="presOf" srcId="{50CA8DD4-3471-4AF4-A85F-609199E2BE5B}" destId="{BEC710B3-D162-4C69-82B2-0CA527B5F33C}" srcOrd="0" destOrd="0" presId="urn:microsoft.com/office/officeart/2005/8/layout/hierarchy2"/>
    <dgm:cxn modelId="{34FC323B-A761-45F4-A10D-BFA2B0A702A5}" srcId="{2FCE3345-8218-48AF-87CB-685F03783A46}" destId="{4DE6EE10-CF23-41D5-A0EE-49221283D804}" srcOrd="1" destOrd="0" parTransId="{E85F2E9C-42B2-4C1D-914C-9BD93713CA9D}" sibTransId="{ED28D83E-AD6F-4205-A352-407B8BE56DCD}"/>
    <dgm:cxn modelId="{C0EB85CF-F0A8-4653-8967-CEBBD7367DD1}" srcId="{7203F6E1-0A2B-44B3-BB91-31CAE4891E63}" destId="{2FCE3345-8218-48AF-87CB-685F03783A46}" srcOrd="0" destOrd="0" parTransId="{95C84D3B-0140-4F5A-9C1C-98232D518D94}" sibTransId="{E3FA588F-3819-4BDE-8B37-1B364C21E65E}"/>
    <dgm:cxn modelId="{0452D996-EE4C-4E53-A942-A6CEFC27EEC9}" type="presOf" srcId="{5BC1C54C-521F-4B13-9DC8-D9707E0F5139}" destId="{7E9571C9-330A-4B0E-842D-747D08A699F7}" srcOrd="0" destOrd="0" presId="urn:microsoft.com/office/officeart/2005/8/layout/hierarchy2"/>
    <dgm:cxn modelId="{E586C320-8D9E-4D30-84B5-4423FFC8FE32}" type="presOf" srcId="{7203F6E1-0A2B-44B3-BB91-31CAE4891E63}" destId="{64F9CE6A-7D86-4FD5-8808-44962D862442}" srcOrd="0" destOrd="0" presId="urn:microsoft.com/office/officeart/2005/8/layout/hierarchy2"/>
    <dgm:cxn modelId="{5235EFA8-5535-4311-A745-F446CE2E192F}" srcId="{78035F3F-55B4-4EB9-A300-3BA126AAFE41}" destId="{296074D9-A8E4-4B78-968F-88DDC073713A}" srcOrd="0" destOrd="0" parTransId="{D9B49F3B-CAD1-4E59-8B63-05151CCFE0F1}" sibTransId="{6491A692-2796-4328-A3C1-C022BEECC92F}"/>
    <dgm:cxn modelId="{DFB6DBD1-00BE-42D0-B82E-12AF13E8D012}" type="presOf" srcId="{296074D9-A8E4-4B78-968F-88DDC073713A}" destId="{6A8E015E-804A-44B7-8B36-6E1A4A3BF138}" srcOrd="0" destOrd="0" presId="urn:microsoft.com/office/officeart/2005/8/layout/hierarchy2"/>
    <dgm:cxn modelId="{8B99EA35-51E4-43CC-8E95-9C90DD3779CB}" type="presOf" srcId="{D9B49F3B-CAD1-4E59-8B63-05151CCFE0F1}" destId="{2B884E3B-35C1-4842-B53F-672AB9540FFC}" srcOrd="1" destOrd="0" presId="urn:microsoft.com/office/officeart/2005/8/layout/hierarchy2"/>
    <dgm:cxn modelId="{8D664D1F-FFB4-4C42-BAA5-5FDA0033CEC1}" type="presOf" srcId="{5BC1C54C-521F-4B13-9DC8-D9707E0F5139}" destId="{48DB1502-54F9-492D-872F-ABC9B834C571}" srcOrd="1" destOrd="0" presId="urn:microsoft.com/office/officeart/2005/8/layout/hierarchy2"/>
    <dgm:cxn modelId="{F8C53A30-ECA3-4685-90F6-DAB8B7F3F8D0}" type="presOf" srcId="{597C07DF-4085-4310-BC24-E3D30AC6160E}" destId="{21A53AA8-CA5C-4E5D-8AF4-FF4CEE793A05}" srcOrd="0" destOrd="0" presId="urn:microsoft.com/office/officeart/2005/8/layout/hierarchy2"/>
    <dgm:cxn modelId="{FC229248-4097-492E-A04A-ED274E2DEF9E}" type="presOf" srcId="{0ED27DEC-033A-441E-9331-7B1DEDFB7CEE}" destId="{15863FA7-FB4B-40FC-8696-91EBCC811EDA}" srcOrd="1" destOrd="0" presId="urn:microsoft.com/office/officeart/2005/8/layout/hierarchy2"/>
    <dgm:cxn modelId="{3F352C62-6BB8-469A-A8FE-8B052429CDAE}" type="presOf" srcId="{4DE6EE10-CF23-41D5-A0EE-49221283D804}" destId="{3A6694EE-F58A-48F4-9278-71E92E3E25CE}" srcOrd="0" destOrd="0" presId="urn:microsoft.com/office/officeart/2005/8/layout/hierarchy2"/>
    <dgm:cxn modelId="{22EEA471-4E4D-4FD1-AA9E-E25D6947F309}" type="presOf" srcId="{68F4139D-B07A-4801-8F62-D5697BFC3CDA}" destId="{CB398699-952A-4A2A-B6EE-AFBCF70DE9D1}" srcOrd="0" destOrd="0" presId="urn:microsoft.com/office/officeart/2005/8/layout/hierarchy2"/>
    <dgm:cxn modelId="{6CA52F09-DD27-45BA-A450-6851DB99720A}" type="presOf" srcId="{50CA8DD4-3471-4AF4-A85F-609199E2BE5B}" destId="{B80CCCE7-053D-496A-B20E-C852A41AA514}" srcOrd="1" destOrd="0" presId="urn:microsoft.com/office/officeart/2005/8/layout/hierarchy2"/>
    <dgm:cxn modelId="{30CEAA8C-44F8-4D36-9CE9-49473024758F}" srcId="{296074D9-A8E4-4B78-968F-88DDC073713A}" destId="{68F4139D-B07A-4801-8F62-D5697BFC3CDA}" srcOrd="0" destOrd="0" parTransId="{50CA8DD4-3471-4AF4-A85F-609199E2BE5B}" sibTransId="{505D5D88-396D-4EBB-9D8C-586387074505}"/>
    <dgm:cxn modelId="{9CE5A963-45CD-4C86-941E-6E24CE566662}" type="presOf" srcId="{E85F2E9C-42B2-4C1D-914C-9BD93713CA9D}" destId="{87017BE2-E308-4459-89EE-2D40E5C971D9}" srcOrd="0" destOrd="0" presId="urn:microsoft.com/office/officeart/2005/8/layout/hierarchy2"/>
    <dgm:cxn modelId="{E47BC6B1-5EBA-45AE-8DD6-C6617CB91D13}" srcId="{AB817080-5AA3-42BD-A946-3FDCCCABF430}" destId="{2667BDD6-51D0-4B38-8B67-6885F528E192}" srcOrd="0" destOrd="0" parTransId="{0ED27DEC-033A-441E-9331-7B1DEDFB7CEE}" sibTransId="{8D9E2273-F585-4746-9537-B628CDAAEB2B}"/>
    <dgm:cxn modelId="{4352FB76-ED75-4B33-941B-EE3FC6ED2851}" type="presOf" srcId="{0ED27DEC-033A-441E-9331-7B1DEDFB7CEE}" destId="{8E7A7C73-D6CD-44CE-AA83-C0EE19E96A4E}" srcOrd="0" destOrd="0" presId="urn:microsoft.com/office/officeart/2005/8/layout/hierarchy2"/>
    <dgm:cxn modelId="{4BA95FD6-B5CB-4381-AA13-AEB55217037A}" srcId="{2FCE3345-8218-48AF-87CB-685F03783A46}" destId="{78035F3F-55B4-4EB9-A300-3BA126AAFE41}" srcOrd="0" destOrd="0" parTransId="{597C07DF-4085-4310-BC24-E3D30AC6160E}" sibTransId="{8330FA17-A423-4F3C-81AB-3ED45019F98A}"/>
    <dgm:cxn modelId="{B1C11D0F-AEA8-4554-992E-C882090825B9}" type="presParOf" srcId="{64F9CE6A-7D86-4FD5-8808-44962D862442}" destId="{D2C911F2-6325-40D3-9126-0195CFAEC6AE}" srcOrd="0" destOrd="0" presId="urn:microsoft.com/office/officeart/2005/8/layout/hierarchy2"/>
    <dgm:cxn modelId="{B74328D2-5F27-4849-8A02-D72783631570}" type="presParOf" srcId="{D2C911F2-6325-40D3-9126-0195CFAEC6AE}" destId="{93DE7159-538A-4A76-82D3-2F0FA236464B}" srcOrd="0" destOrd="0" presId="urn:microsoft.com/office/officeart/2005/8/layout/hierarchy2"/>
    <dgm:cxn modelId="{98A216D7-BDE2-4677-A5B6-7F1BEDEF3445}" type="presParOf" srcId="{D2C911F2-6325-40D3-9126-0195CFAEC6AE}" destId="{5B0435BB-C3AA-48DF-AAF4-4305C77BE320}" srcOrd="1" destOrd="0" presId="urn:microsoft.com/office/officeart/2005/8/layout/hierarchy2"/>
    <dgm:cxn modelId="{AA8FA60B-D4AA-49AD-8E5D-3BA6F00750FC}" type="presParOf" srcId="{5B0435BB-C3AA-48DF-AAF4-4305C77BE320}" destId="{21A53AA8-CA5C-4E5D-8AF4-FF4CEE793A05}" srcOrd="0" destOrd="0" presId="urn:microsoft.com/office/officeart/2005/8/layout/hierarchy2"/>
    <dgm:cxn modelId="{1424BD97-6DCD-4F0C-A8FB-40EFCCD22F90}" type="presParOf" srcId="{21A53AA8-CA5C-4E5D-8AF4-FF4CEE793A05}" destId="{6F426B46-9C4B-4E88-AE91-97B6ABCFC393}" srcOrd="0" destOrd="0" presId="urn:microsoft.com/office/officeart/2005/8/layout/hierarchy2"/>
    <dgm:cxn modelId="{4F249B39-9583-4953-964C-7A39B9FA62EC}" type="presParOf" srcId="{5B0435BB-C3AA-48DF-AAF4-4305C77BE320}" destId="{6D51E09D-9504-451F-A55B-48E07FB17D1A}" srcOrd="1" destOrd="0" presId="urn:microsoft.com/office/officeart/2005/8/layout/hierarchy2"/>
    <dgm:cxn modelId="{DBDFD9C6-3028-4502-AC95-885D40C5A7A2}" type="presParOf" srcId="{6D51E09D-9504-451F-A55B-48E07FB17D1A}" destId="{39479DE8-8FD3-407A-A65B-7991B15BACF0}" srcOrd="0" destOrd="0" presId="urn:microsoft.com/office/officeart/2005/8/layout/hierarchy2"/>
    <dgm:cxn modelId="{CBE4EE10-53B1-49CD-9258-9EECC90804EB}" type="presParOf" srcId="{6D51E09D-9504-451F-A55B-48E07FB17D1A}" destId="{67EAA5BF-4409-4F54-AF9A-5E845B8910CD}" srcOrd="1" destOrd="0" presId="urn:microsoft.com/office/officeart/2005/8/layout/hierarchy2"/>
    <dgm:cxn modelId="{598DC166-F2A3-4806-BFDA-108612BFE0B2}" type="presParOf" srcId="{67EAA5BF-4409-4F54-AF9A-5E845B8910CD}" destId="{6AB34786-5F21-4C3C-85D0-D096C6D9B4B3}" srcOrd="0" destOrd="0" presId="urn:microsoft.com/office/officeart/2005/8/layout/hierarchy2"/>
    <dgm:cxn modelId="{245D3C25-A439-47FC-9155-0689039848DD}" type="presParOf" srcId="{6AB34786-5F21-4C3C-85D0-D096C6D9B4B3}" destId="{2B884E3B-35C1-4842-B53F-672AB9540FFC}" srcOrd="0" destOrd="0" presId="urn:microsoft.com/office/officeart/2005/8/layout/hierarchy2"/>
    <dgm:cxn modelId="{6920DC8D-DCA8-4368-825B-538EFF134F28}" type="presParOf" srcId="{67EAA5BF-4409-4F54-AF9A-5E845B8910CD}" destId="{CCB92155-15FC-4CD5-B1AC-F33A23798C12}" srcOrd="1" destOrd="0" presId="urn:microsoft.com/office/officeart/2005/8/layout/hierarchy2"/>
    <dgm:cxn modelId="{12117997-66D1-434C-9C0A-6BBD2CC85FC4}" type="presParOf" srcId="{CCB92155-15FC-4CD5-B1AC-F33A23798C12}" destId="{6A8E015E-804A-44B7-8B36-6E1A4A3BF138}" srcOrd="0" destOrd="0" presId="urn:microsoft.com/office/officeart/2005/8/layout/hierarchy2"/>
    <dgm:cxn modelId="{6FFDA194-81C5-4317-9469-21F35572DA14}" type="presParOf" srcId="{CCB92155-15FC-4CD5-B1AC-F33A23798C12}" destId="{35A2391E-CFBA-419C-A48E-FA5D6971311F}" srcOrd="1" destOrd="0" presId="urn:microsoft.com/office/officeart/2005/8/layout/hierarchy2"/>
    <dgm:cxn modelId="{BD9D13A0-8B88-4981-89CC-7F3FC13879FC}" type="presParOf" srcId="{35A2391E-CFBA-419C-A48E-FA5D6971311F}" destId="{BEC710B3-D162-4C69-82B2-0CA527B5F33C}" srcOrd="0" destOrd="0" presId="urn:microsoft.com/office/officeart/2005/8/layout/hierarchy2"/>
    <dgm:cxn modelId="{6C9D2041-0C46-4460-BBC0-7857091DE73F}" type="presParOf" srcId="{BEC710B3-D162-4C69-82B2-0CA527B5F33C}" destId="{B80CCCE7-053D-496A-B20E-C852A41AA514}" srcOrd="0" destOrd="0" presId="urn:microsoft.com/office/officeart/2005/8/layout/hierarchy2"/>
    <dgm:cxn modelId="{65555202-BC63-4E55-96E3-1FFE80253387}" type="presParOf" srcId="{35A2391E-CFBA-419C-A48E-FA5D6971311F}" destId="{59AEEDB2-07BD-465F-87B7-E6048D1E33B7}" srcOrd="1" destOrd="0" presId="urn:microsoft.com/office/officeart/2005/8/layout/hierarchy2"/>
    <dgm:cxn modelId="{45505FCD-4F51-481B-B90D-44170BEA7657}" type="presParOf" srcId="{59AEEDB2-07BD-465F-87B7-E6048D1E33B7}" destId="{CB398699-952A-4A2A-B6EE-AFBCF70DE9D1}" srcOrd="0" destOrd="0" presId="urn:microsoft.com/office/officeart/2005/8/layout/hierarchy2"/>
    <dgm:cxn modelId="{B23C65A6-91A5-4127-9F18-11D03B5D9382}" type="presParOf" srcId="{59AEEDB2-07BD-465F-87B7-E6048D1E33B7}" destId="{28858413-9DE5-495B-8116-2D6B0EDD803C}" srcOrd="1" destOrd="0" presId="urn:microsoft.com/office/officeart/2005/8/layout/hierarchy2"/>
    <dgm:cxn modelId="{37B0E4D5-EA74-47ED-84B2-B8E70A1964A7}" type="presParOf" srcId="{5B0435BB-C3AA-48DF-AAF4-4305C77BE320}" destId="{87017BE2-E308-4459-89EE-2D40E5C971D9}" srcOrd="2" destOrd="0" presId="urn:microsoft.com/office/officeart/2005/8/layout/hierarchy2"/>
    <dgm:cxn modelId="{7847BC5C-A784-422D-AEF7-FCA3FEEDB4A3}" type="presParOf" srcId="{87017BE2-E308-4459-89EE-2D40E5C971D9}" destId="{6AB38B1B-1FD9-44A1-A761-F902E845D72E}" srcOrd="0" destOrd="0" presId="urn:microsoft.com/office/officeart/2005/8/layout/hierarchy2"/>
    <dgm:cxn modelId="{08CB7E4D-77F2-4DFA-AF53-5F91738EC696}" type="presParOf" srcId="{5B0435BB-C3AA-48DF-AAF4-4305C77BE320}" destId="{031093EA-FB68-4AB0-906F-51ED442DA45F}" srcOrd="3" destOrd="0" presId="urn:microsoft.com/office/officeart/2005/8/layout/hierarchy2"/>
    <dgm:cxn modelId="{1AAA8C38-E59F-48AF-A925-5A3B33755A3E}" type="presParOf" srcId="{031093EA-FB68-4AB0-906F-51ED442DA45F}" destId="{3A6694EE-F58A-48F4-9278-71E92E3E25CE}" srcOrd="0" destOrd="0" presId="urn:microsoft.com/office/officeart/2005/8/layout/hierarchy2"/>
    <dgm:cxn modelId="{19D3F613-E9D3-40DD-9F58-16F6E99A7345}" type="presParOf" srcId="{031093EA-FB68-4AB0-906F-51ED442DA45F}" destId="{A91C80F9-F94F-4C8F-B9E2-6BC366643FE6}" srcOrd="1" destOrd="0" presId="urn:microsoft.com/office/officeart/2005/8/layout/hierarchy2"/>
    <dgm:cxn modelId="{7511FA33-0127-4B7B-9DF1-028237A439BD}" type="presParOf" srcId="{A91C80F9-F94F-4C8F-B9E2-6BC366643FE6}" destId="{7E9571C9-330A-4B0E-842D-747D08A699F7}" srcOrd="0" destOrd="0" presId="urn:microsoft.com/office/officeart/2005/8/layout/hierarchy2"/>
    <dgm:cxn modelId="{E0E5ED66-4D21-4446-B200-F7CFFA866F7E}" type="presParOf" srcId="{7E9571C9-330A-4B0E-842D-747D08A699F7}" destId="{48DB1502-54F9-492D-872F-ABC9B834C571}" srcOrd="0" destOrd="0" presId="urn:microsoft.com/office/officeart/2005/8/layout/hierarchy2"/>
    <dgm:cxn modelId="{FF6AA012-67CF-42C7-9D67-840EBA380FBB}" type="presParOf" srcId="{A91C80F9-F94F-4C8F-B9E2-6BC366643FE6}" destId="{5C8A26D9-E9AD-4A5B-AAC7-0B0512FB8BA1}" srcOrd="1" destOrd="0" presId="urn:microsoft.com/office/officeart/2005/8/layout/hierarchy2"/>
    <dgm:cxn modelId="{4316F0C1-C4B1-4929-94F7-1CD5D7BAFEB0}" type="presParOf" srcId="{5C8A26D9-E9AD-4A5B-AAC7-0B0512FB8BA1}" destId="{165CAB87-B405-47C0-BD20-781887648972}" srcOrd="0" destOrd="0" presId="urn:microsoft.com/office/officeart/2005/8/layout/hierarchy2"/>
    <dgm:cxn modelId="{38888CD3-A53F-43A0-854E-1375394BA5B2}" type="presParOf" srcId="{5C8A26D9-E9AD-4A5B-AAC7-0B0512FB8BA1}" destId="{3FE5392E-9C8D-455B-8C1B-6F6CE5A1EAD7}" srcOrd="1" destOrd="0" presId="urn:microsoft.com/office/officeart/2005/8/layout/hierarchy2"/>
    <dgm:cxn modelId="{57907AD2-9BAE-468A-A043-181774313939}" type="presParOf" srcId="{3FE5392E-9C8D-455B-8C1B-6F6CE5A1EAD7}" destId="{8E7A7C73-D6CD-44CE-AA83-C0EE19E96A4E}" srcOrd="0" destOrd="0" presId="urn:microsoft.com/office/officeart/2005/8/layout/hierarchy2"/>
    <dgm:cxn modelId="{A148B852-7382-497D-B6DF-E61096F50C30}" type="presParOf" srcId="{8E7A7C73-D6CD-44CE-AA83-C0EE19E96A4E}" destId="{15863FA7-FB4B-40FC-8696-91EBCC811EDA}" srcOrd="0" destOrd="0" presId="urn:microsoft.com/office/officeart/2005/8/layout/hierarchy2"/>
    <dgm:cxn modelId="{9D5A623D-27DA-4F6F-BB60-19B81557514B}" type="presParOf" srcId="{3FE5392E-9C8D-455B-8C1B-6F6CE5A1EAD7}" destId="{0C5DEF19-44DF-4AF8-9A35-DEE9DC83A38A}" srcOrd="1" destOrd="0" presId="urn:microsoft.com/office/officeart/2005/8/layout/hierarchy2"/>
    <dgm:cxn modelId="{BDDF17F5-BB26-494B-8E9F-F27EA9754431}" type="presParOf" srcId="{0C5DEF19-44DF-4AF8-9A35-DEE9DC83A38A}" destId="{D8E13606-5CD8-4239-A74D-A8B72A331553}" srcOrd="0" destOrd="0" presId="urn:microsoft.com/office/officeart/2005/8/layout/hierarchy2"/>
    <dgm:cxn modelId="{4FBC505F-FC91-4304-A9D5-D561009F88A2}" type="presParOf" srcId="{0C5DEF19-44DF-4AF8-9A35-DEE9DC83A38A}" destId="{999CBD31-2631-4E31-8F62-E703D586308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03F6E1-0A2B-44B3-BB91-31CAE4891E63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2FCE3345-8218-48AF-87CB-685F03783A46}">
      <dgm:prSet phldrT="[Tekst]"/>
      <dgm:spPr/>
      <dgm:t>
        <a:bodyPr/>
        <a:lstStyle/>
        <a:p>
          <a:r>
            <a:rPr lang="pl-PL" dirty="0" smtClean="0"/>
            <a:t>napoje</a:t>
          </a:r>
          <a:endParaRPr lang="pl-PL" dirty="0"/>
        </a:p>
      </dgm:t>
    </dgm:pt>
    <dgm:pt modelId="{95C84D3B-0140-4F5A-9C1C-98232D518D94}" type="parTrans" cxnId="{C0EB85CF-F0A8-4653-8967-CEBBD7367DD1}">
      <dgm:prSet/>
      <dgm:spPr/>
      <dgm:t>
        <a:bodyPr/>
        <a:lstStyle/>
        <a:p>
          <a:endParaRPr lang="pl-PL"/>
        </a:p>
      </dgm:t>
    </dgm:pt>
    <dgm:pt modelId="{E3FA588F-3819-4BDE-8B37-1B364C21E65E}" type="sibTrans" cxnId="{C0EB85CF-F0A8-4653-8967-CEBBD7367DD1}">
      <dgm:prSet/>
      <dgm:spPr/>
      <dgm:t>
        <a:bodyPr/>
        <a:lstStyle/>
        <a:p>
          <a:endParaRPr lang="pl-PL"/>
        </a:p>
      </dgm:t>
    </dgm:pt>
    <dgm:pt modelId="{78035F3F-55B4-4EB9-A300-3BA126AAFE41}">
      <dgm:prSet phldrT="[Tekst]"/>
      <dgm:spPr/>
      <dgm:t>
        <a:bodyPr/>
        <a:lstStyle/>
        <a:p>
          <a:r>
            <a:rPr lang="pl-PL" dirty="0" smtClean="0"/>
            <a:t>gorące</a:t>
          </a:r>
          <a:endParaRPr lang="pl-PL" dirty="0"/>
        </a:p>
      </dgm:t>
    </dgm:pt>
    <dgm:pt modelId="{597C07DF-4085-4310-BC24-E3D30AC6160E}" type="parTrans" cxnId="{4BA95FD6-B5CB-4381-AA13-AEB55217037A}">
      <dgm:prSet/>
      <dgm:spPr/>
      <dgm:t>
        <a:bodyPr/>
        <a:lstStyle/>
        <a:p>
          <a:endParaRPr lang="pl-PL"/>
        </a:p>
      </dgm:t>
    </dgm:pt>
    <dgm:pt modelId="{8330FA17-A423-4F3C-81AB-3ED45019F98A}" type="sibTrans" cxnId="{4BA95FD6-B5CB-4381-AA13-AEB55217037A}">
      <dgm:prSet/>
      <dgm:spPr/>
      <dgm:t>
        <a:bodyPr/>
        <a:lstStyle/>
        <a:p>
          <a:endParaRPr lang="pl-PL"/>
        </a:p>
      </dgm:t>
    </dgm:pt>
    <dgm:pt modelId="{296074D9-A8E4-4B78-968F-88DDC073713A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kawa</a:t>
          </a:r>
          <a:endParaRPr lang="pl-PL" dirty="0"/>
        </a:p>
      </dgm:t>
    </dgm:pt>
    <dgm:pt modelId="{D9B49F3B-CAD1-4E59-8B63-05151CCFE0F1}" type="parTrans" cxnId="{5235EFA8-5535-4311-A745-F446CE2E192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6491A692-2796-4328-A3C1-C022BEECC92F}" type="sibTrans" cxnId="{5235EFA8-5535-4311-A745-F446CE2E192F}">
      <dgm:prSet/>
      <dgm:spPr/>
      <dgm:t>
        <a:bodyPr/>
        <a:lstStyle/>
        <a:p>
          <a:endParaRPr lang="pl-PL"/>
        </a:p>
      </dgm:t>
    </dgm:pt>
    <dgm:pt modelId="{4DE6EE10-CF23-41D5-A0EE-49221283D804}">
      <dgm:prSet phldrT="[Tekst]"/>
      <dgm:spPr/>
      <dgm:t>
        <a:bodyPr/>
        <a:lstStyle/>
        <a:p>
          <a:r>
            <a:rPr lang="pl-PL" dirty="0" smtClean="0"/>
            <a:t>zimne</a:t>
          </a:r>
          <a:endParaRPr lang="pl-PL" dirty="0"/>
        </a:p>
      </dgm:t>
    </dgm:pt>
    <dgm:pt modelId="{E85F2E9C-42B2-4C1D-914C-9BD93713CA9D}" type="parTrans" cxnId="{34FC323B-A761-45F4-A10D-BFA2B0A702A5}">
      <dgm:prSet/>
      <dgm:spPr/>
      <dgm:t>
        <a:bodyPr/>
        <a:lstStyle/>
        <a:p>
          <a:endParaRPr lang="pl-PL"/>
        </a:p>
      </dgm:t>
    </dgm:pt>
    <dgm:pt modelId="{ED28D83E-AD6F-4205-A352-407B8BE56DCD}" type="sibTrans" cxnId="{34FC323B-A761-45F4-A10D-BFA2B0A702A5}">
      <dgm:prSet/>
      <dgm:spPr/>
      <dgm:t>
        <a:bodyPr/>
        <a:lstStyle/>
        <a:p>
          <a:endParaRPr lang="pl-PL"/>
        </a:p>
      </dgm:t>
    </dgm:pt>
    <dgm:pt modelId="{AB817080-5AA3-42BD-A946-3FDCCCABF43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sok </a:t>
          </a:r>
          <a:endParaRPr lang="pl-PL" dirty="0"/>
        </a:p>
      </dgm:t>
    </dgm:pt>
    <dgm:pt modelId="{5BC1C54C-521F-4B13-9DC8-D9707E0F5139}" type="parTrans" cxnId="{A06E6D36-65FC-4DE5-98BB-830CD435076A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7BAF0219-D93D-4793-8209-22726ADB4B14}" type="sibTrans" cxnId="{A06E6D36-65FC-4DE5-98BB-830CD435076A}">
      <dgm:prSet/>
      <dgm:spPr/>
      <dgm:t>
        <a:bodyPr/>
        <a:lstStyle/>
        <a:p>
          <a:endParaRPr lang="pl-PL"/>
        </a:p>
      </dgm:t>
    </dgm:pt>
    <dgm:pt modelId="{68F4139D-B07A-4801-8F62-D5697BFC3CDA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herbata</a:t>
          </a:r>
          <a:endParaRPr lang="pl-PL" dirty="0"/>
        </a:p>
      </dgm:t>
    </dgm:pt>
    <dgm:pt modelId="{50CA8DD4-3471-4AF4-A85F-609199E2BE5B}" type="parTrans" cxnId="{30CEAA8C-44F8-4D36-9CE9-49473024758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505D5D88-396D-4EBB-9D8C-586387074505}" type="sibTrans" cxnId="{30CEAA8C-44F8-4D36-9CE9-49473024758F}">
      <dgm:prSet/>
      <dgm:spPr/>
      <dgm:t>
        <a:bodyPr/>
        <a:lstStyle/>
        <a:p>
          <a:endParaRPr lang="pl-PL"/>
        </a:p>
      </dgm:t>
    </dgm:pt>
    <dgm:pt modelId="{2667BDD6-51D0-4B38-8B67-6885F528E192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woda</a:t>
          </a:r>
          <a:endParaRPr lang="pl-PL" dirty="0"/>
        </a:p>
      </dgm:t>
    </dgm:pt>
    <dgm:pt modelId="{0ED27DEC-033A-441E-9331-7B1DEDFB7CEE}" type="parTrans" cxnId="{E47BC6B1-5EBA-45AE-8DD6-C6617CB91D13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8D9E2273-F585-4746-9537-B628CDAAEB2B}" type="sibTrans" cxnId="{E47BC6B1-5EBA-45AE-8DD6-C6617CB91D13}">
      <dgm:prSet/>
      <dgm:spPr/>
      <dgm:t>
        <a:bodyPr/>
        <a:lstStyle/>
        <a:p>
          <a:endParaRPr lang="pl-PL"/>
        </a:p>
      </dgm:t>
    </dgm:pt>
    <dgm:pt modelId="{64F9CE6A-7D86-4FD5-8808-44962D862442}" type="pres">
      <dgm:prSet presAssocID="{7203F6E1-0A2B-44B3-BB91-31CAE4891E6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2C911F2-6325-40D3-9126-0195CFAEC6AE}" type="pres">
      <dgm:prSet presAssocID="{2FCE3345-8218-48AF-87CB-685F03783A46}" presName="root1" presStyleCnt="0"/>
      <dgm:spPr/>
    </dgm:pt>
    <dgm:pt modelId="{93DE7159-538A-4A76-82D3-2F0FA236464B}" type="pres">
      <dgm:prSet presAssocID="{2FCE3345-8218-48AF-87CB-685F03783A4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B0435BB-C3AA-48DF-AAF4-4305C77BE320}" type="pres">
      <dgm:prSet presAssocID="{2FCE3345-8218-48AF-87CB-685F03783A46}" presName="level2hierChild" presStyleCnt="0"/>
      <dgm:spPr/>
    </dgm:pt>
    <dgm:pt modelId="{21A53AA8-CA5C-4E5D-8AF4-FF4CEE793A05}" type="pres">
      <dgm:prSet presAssocID="{597C07DF-4085-4310-BC24-E3D30AC6160E}" presName="conn2-1" presStyleLbl="parChTrans1D2" presStyleIdx="0" presStyleCnt="2"/>
      <dgm:spPr/>
      <dgm:t>
        <a:bodyPr/>
        <a:lstStyle/>
        <a:p>
          <a:endParaRPr lang="pl-PL"/>
        </a:p>
      </dgm:t>
    </dgm:pt>
    <dgm:pt modelId="{6F426B46-9C4B-4E88-AE91-97B6ABCFC393}" type="pres">
      <dgm:prSet presAssocID="{597C07DF-4085-4310-BC24-E3D30AC6160E}" presName="connTx" presStyleLbl="parChTrans1D2" presStyleIdx="0" presStyleCnt="2"/>
      <dgm:spPr/>
      <dgm:t>
        <a:bodyPr/>
        <a:lstStyle/>
        <a:p>
          <a:endParaRPr lang="pl-PL"/>
        </a:p>
      </dgm:t>
    </dgm:pt>
    <dgm:pt modelId="{6D51E09D-9504-451F-A55B-48E07FB17D1A}" type="pres">
      <dgm:prSet presAssocID="{78035F3F-55B4-4EB9-A300-3BA126AAFE41}" presName="root2" presStyleCnt="0"/>
      <dgm:spPr/>
    </dgm:pt>
    <dgm:pt modelId="{39479DE8-8FD3-407A-A65B-7991B15BACF0}" type="pres">
      <dgm:prSet presAssocID="{78035F3F-55B4-4EB9-A300-3BA126AAFE4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7EAA5BF-4409-4F54-AF9A-5E845B8910CD}" type="pres">
      <dgm:prSet presAssocID="{78035F3F-55B4-4EB9-A300-3BA126AAFE41}" presName="level3hierChild" presStyleCnt="0"/>
      <dgm:spPr/>
    </dgm:pt>
    <dgm:pt modelId="{6AB34786-5F21-4C3C-85D0-D096C6D9B4B3}" type="pres">
      <dgm:prSet presAssocID="{D9B49F3B-CAD1-4E59-8B63-05151CCFE0F1}" presName="conn2-1" presStyleLbl="parChTrans1D3" presStyleIdx="0" presStyleCnt="2"/>
      <dgm:spPr/>
      <dgm:t>
        <a:bodyPr/>
        <a:lstStyle/>
        <a:p>
          <a:endParaRPr lang="pl-PL"/>
        </a:p>
      </dgm:t>
    </dgm:pt>
    <dgm:pt modelId="{2B884E3B-35C1-4842-B53F-672AB9540FFC}" type="pres">
      <dgm:prSet presAssocID="{D9B49F3B-CAD1-4E59-8B63-05151CCFE0F1}" presName="connTx" presStyleLbl="parChTrans1D3" presStyleIdx="0" presStyleCnt="2"/>
      <dgm:spPr/>
      <dgm:t>
        <a:bodyPr/>
        <a:lstStyle/>
        <a:p>
          <a:endParaRPr lang="pl-PL"/>
        </a:p>
      </dgm:t>
    </dgm:pt>
    <dgm:pt modelId="{CCB92155-15FC-4CD5-B1AC-F33A23798C12}" type="pres">
      <dgm:prSet presAssocID="{296074D9-A8E4-4B78-968F-88DDC073713A}" presName="root2" presStyleCnt="0"/>
      <dgm:spPr/>
    </dgm:pt>
    <dgm:pt modelId="{6A8E015E-804A-44B7-8B36-6E1A4A3BF138}" type="pres">
      <dgm:prSet presAssocID="{296074D9-A8E4-4B78-968F-88DDC073713A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5A2391E-CFBA-419C-A48E-FA5D6971311F}" type="pres">
      <dgm:prSet presAssocID="{296074D9-A8E4-4B78-968F-88DDC073713A}" presName="level3hierChild" presStyleCnt="0"/>
      <dgm:spPr/>
    </dgm:pt>
    <dgm:pt modelId="{BEC710B3-D162-4C69-82B2-0CA527B5F33C}" type="pres">
      <dgm:prSet presAssocID="{50CA8DD4-3471-4AF4-A85F-609199E2BE5B}" presName="conn2-1" presStyleLbl="parChTrans1D4" presStyleIdx="0" presStyleCnt="2"/>
      <dgm:spPr/>
      <dgm:t>
        <a:bodyPr/>
        <a:lstStyle/>
        <a:p>
          <a:endParaRPr lang="pl-PL"/>
        </a:p>
      </dgm:t>
    </dgm:pt>
    <dgm:pt modelId="{B80CCCE7-053D-496A-B20E-C852A41AA514}" type="pres">
      <dgm:prSet presAssocID="{50CA8DD4-3471-4AF4-A85F-609199E2BE5B}" presName="connTx" presStyleLbl="parChTrans1D4" presStyleIdx="0" presStyleCnt="2"/>
      <dgm:spPr/>
      <dgm:t>
        <a:bodyPr/>
        <a:lstStyle/>
        <a:p>
          <a:endParaRPr lang="pl-PL"/>
        </a:p>
      </dgm:t>
    </dgm:pt>
    <dgm:pt modelId="{59AEEDB2-07BD-465F-87B7-E6048D1E33B7}" type="pres">
      <dgm:prSet presAssocID="{68F4139D-B07A-4801-8F62-D5697BFC3CDA}" presName="root2" presStyleCnt="0"/>
      <dgm:spPr/>
    </dgm:pt>
    <dgm:pt modelId="{CB398699-952A-4A2A-B6EE-AFBCF70DE9D1}" type="pres">
      <dgm:prSet presAssocID="{68F4139D-B07A-4801-8F62-D5697BFC3CDA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8858413-9DE5-495B-8116-2D6B0EDD803C}" type="pres">
      <dgm:prSet presAssocID="{68F4139D-B07A-4801-8F62-D5697BFC3CDA}" presName="level3hierChild" presStyleCnt="0"/>
      <dgm:spPr/>
    </dgm:pt>
    <dgm:pt modelId="{87017BE2-E308-4459-89EE-2D40E5C971D9}" type="pres">
      <dgm:prSet presAssocID="{E85F2E9C-42B2-4C1D-914C-9BD93713CA9D}" presName="conn2-1" presStyleLbl="parChTrans1D2" presStyleIdx="1" presStyleCnt="2"/>
      <dgm:spPr/>
      <dgm:t>
        <a:bodyPr/>
        <a:lstStyle/>
        <a:p>
          <a:endParaRPr lang="pl-PL"/>
        </a:p>
      </dgm:t>
    </dgm:pt>
    <dgm:pt modelId="{6AB38B1B-1FD9-44A1-A761-F902E845D72E}" type="pres">
      <dgm:prSet presAssocID="{E85F2E9C-42B2-4C1D-914C-9BD93713CA9D}" presName="connTx" presStyleLbl="parChTrans1D2" presStyleIdx="1" presStyleCnt="2"/>
      <dgm:spPr/>
      <dgm:t>
        <a:bodyPr/>
        <a:lstStyle/>
        <a:p>
          <a:endParaRPr lang="pl-PL"/>
        </a:p>
      </dgm:t>
    </dgm:pt>
    <dgm:pt modelId="{031093EA-FB68-4AB0-906F-51ED442DA45F}" type="pres">
      <dgm:prSet presAssocID="{4DE6EE10-CF23-41D5-A0EE-49221283D804}" presName="root2" presStyleCnt="0"/>
      <dgm:spPr/>
    </dgm:pt>
    <dgm:pt modelId="{3A6694EE-F58A-48F4-9278-71E92E3E25CE}" type="pres">
      <dgm:prSet presAssocID="{4DE6EE10-CF23-41D5-A0EE-49221283D80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91C80F9-F94F-4C8F-B9E2-6BC366643FE6}" type="pres">
      <dgm:prSet presAssocID="{4DE6EE10-CF23-41D5-A0EE-49221283D804}" presName="level3hierChild" presStyleCnt="0"/>
      <dgm:spPr/>
    </dgm:pt>
    <dgm:pt modelId="{7E9571C9-330A-4B0E-842D-747D08A699F7}" type="pres">
      <dgm:prSet presAssocID="{5BC1C54C-521F-4B13-9DC8-D9707E0F5139}" presName="conn2-1" presStyleLbl="parChTrans1D3" presStyleIdx="1" presStyleCnt="2"/>
      <dgm:spPr/>
      <dgm:t>
        <a:bodyPr/>
        <a:lstStyle/>
        <a:p>
          <a:endParaRPr lang="pl-PL"/>
        </a:p>
      </dgm:t>
    </dgm:pt>
    <dgm:pt modelId="{48DB1502-54F9-492D-872F-ABC9B834C571}" type="pres">
      <dgm:prSet presAssocID="{5BC1C54C-521F-4B13-9DC8-D9707E0F5139}" presName="connTx" presStyleLbl="parChTrans1D3" presStyleIdx="1" presStyleCnt="2"/>
      <dgm:spPr/>
      <dgm:t>
        <a:bodyPr/>
        <a:lstStyle/>
        <a:p>
          <a:endParaRPr lang="pl-PL"/>
        </a:p>
      </dgm:t>
    </dgm:pt>
    <dgm:pt modelId="{5C8A26D9-E9AD-4A5B-AAC7-0B0512FB8BA1}" type="pres">
      <dgm:prSet presAssocID="{AB817080-5AA3-42BD-A946-3FDCCCABF430}" presName="root2" presStyleCnt="0"/>
      <dgm:spPr/>
    </dgm:pt>
    <dgm:pt modelId="{165CAB87-B405-47C0-BD20-781887648972}" type="pres">
      <dgm:prSet presAssocID="{AB817080-5AA3-42BD-A946-3FDCCCABF430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FE5392E-9C8D-455B-8C1B-6F6CE5A1EAD7}" type="pres">
      <dgm:prSet presAssocID="{AB817080-5AA3-42BD-A946-3FDCCCABF430}" presName="level3hierChild" presStyleCnt="0"/>
      <dgm:spPr/>
    </dgm:pt>
    <dgm:pt modelId="{8E7A7C73-D6CD-44CE-AA83-C0EE19E96A4E}" type="pres">
      <dgm:prSet presAssocID="{0ED27DEC-033A-441E-9331-7B1DEDFB7CEE}" presName="conn2-1" presStyleLbl="parChTrans1D4" presStyleIdx="1" presStyleCnt="2"/>
      <dgm:spPr/>
      <dgm:t>
        <a:bodyPr/>
        <a:lstStyle/>
        <a:p>
          <a:endParaRPr lang="pl-PL"/>
        </a:p>
      </dgm:t>
    </dgm:pt>
    <dgm:pt modelId="{15863FA7-FB4B-40FC-8696-91EBCC811EDA}" type="pres">
      <dgm:prSet presAssocID="{0ED27DEC-033A-441E-9331-7B1DEDFB7CEE}" presName="connTx" presStyleLbl="parChTrans1D4" presStyleIdx="1" presStyleCnt="2"/>
      <dgm:spPr/>
      <dgm:t>
        <a:bodyPr/>
        <a:lstStyle/>
        <a:p>
          <a:endParaRPr lang="pl-PL"/>
        </a:p>
      </dgm:t>
    </dgm:pt>
    <dgm:pt modelId="{0C5DEF19-44DF-4AF8-9A35-DEE9DC83A38A}" type="pres">
      <dgm:prSet presAssocID="{2667BDD6-51D0-4B38-8B67-6885F528E192}" presName="root2" presStyleCnt="0"/>
      <dgm:spPr/>
    </dgm:pt>
    <dgm:pt modelId="{D8E13606-5CD8-4239-A74D-A8B72A331553}" type="pres">
      <dgm:prSet presAssocID="{2667BDD6-51D0-4B38-8B67-6885F528E192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99CBD31-2631-4E31-8F62-E703D5863082}" type="pres">
      <dgm:prSet presAssocID="{2667BDD6-51D0-4B38-8B67-6885F528E192}" presName="level3hierChild" presStyleCnt="0"/>
      <dgm:spPr/>
    </dgm:pt>
  </dgm:ptLst>
  <dgm:cxnLst>
    <dgm:cxn modelId="{0599D7EC-124E-4A71-8143-7DDA1A94341C}" type="presOf" srcId="{50CA8DD4-3471-4AF4-A85F-609199E2BE5B}" destId="{B80CCCE7-053D-496A-B20E-C852A41AA514}" srcOrd="1" destOrd="0" presId="urn:microsoft.com/office/officeart/2005/8/layout/hierarchy2"/>
    <dgm:cxn modelId="{2477FAA1-5080-4D35-AE0D-7C05D302EC96}" type="presOf" srcId="{D9B49F3B-CAD1-4E59-8B63-05151CCFE0F1}" destId="{6AB34786-5F21-4C3C-85D0-D096C6D9B4B3}" srcOrd="0" destOrd="0" presId="urn:microsoft.com/office/officeart/2005/8/layout/hierarchy2"/>
    <dgm:cxn modelId="{BE91777A-6FC2-4BF9-A12A-6FFEEE2B3646}" type="presOf" srcId="{4DE6EE10-CF23-41D5-A0EE-49221283D804}" destId="{3A6694EE-F58A-48F4-9278-71E92E3E25CE}" srcOrd="0" destOrd="0" presId="urn:microsoft.com/office/officeart/2005/8/layout/hierarchy2"/>
    <dgm:cxn modelId="{A06E6D36-65FC-4DE5-98BB-830CD435076A}" srcId="{4DE6EE10-CF23-41D5-A0EE-49221283D804}" destId="{AB817080-5AA3-42BD-A946-3FDCCCABF430}" srcOrd="0" destOrd="0" parTransId="{5BC1C54C-521F-4B13-9DC8-D9707E0F5139}" sibTransId="{7BAF0219-D93D-4793-8209-22726ADB4B14}"/>
    <dgm:cxn modelId="{5BFA3A96-9E60-4805-80A0-1601AB6422DD}" type="presOf" srcId="{E85F2E9C-42B2-4C1D-914C-9BD93713CA9D}" destId="{6AB38B1B-1FD9-44A1-A761-F902E845D72E}" srcOrd="1" destOrd="0" presId="urn:microsoft.com/office/officeart/2005/8/layout/hierarchy2"/>
    <dgm:cxn modelId="{94821502-EA01-46D8-98B6-B59D709260C5}" type="presOf" srcId="{2667BDD6-51D0-4B38-8B67-6885F528E192}" destId="{D8E13606-5CD8-4239-A74D-A8B72A331553}" srcOrd="0" destOrd="0" presId="urn:microsoft.com/office/officeart/2005/8/layout/hierarchy2"/>
    <dgm:cxn modelId="{017BBEDB-E390-459F-A1BB-2DEABB6A7285}" type="presOf" srcId="{68F4139D-B07A-4801-8F62-D5697BFC3CDA}" destId="{CB398699-952A-4A2A-B6EE-AFBCF70DE9D1}" srcOrd="0" destOrd="0" presId="urn:microsoft.com/office/officeart/2005/8/layout/hierarchy2"/>
    <dgm:cxn modelId="{34FC323B-A761-45F4-A10D-BFA2B0A702A5}" srcId="{2FCE3345-8218-48AF-87CB-685F03783A46}" destId="{4DE6EE10-CF23-41D5-A0EE-49221283D804}" srcOrd="1" destOrd="0" parTransId="{E85F2E9C-42B2-4C1D-914C-9BD93713CA9D}" sibTransId="{ED28D83E-AD6F-4205-A352-407B8BE56DCD}"/>
    <dgm:cxn modelId="{C0EB85CF-F0A8-4653-8967-CEBBD7367DD1}" srcId="{7203F6E1-0A2B-44B3-BB91-31CAE4891E63}" destId="{2FCE3345-8218-48AF-87CB-685F03783A46}" srcOrd="0" destOrd="0" parTransId="{95C84D3B-0140-4F5A-9C1C-98232D518D94}" sibTransId="{E3FA588F-3819-4BDE-8B37-1B364C21E65E}"/>
    <dgm:cxn modelId="{A09E26D0-67D4-4F4C-A14C-A6C24D253897}" type="presOf" srcId="{0ED27DEC-033A-441E-9331-7B1DEDFB7CEE}" destId="{8E7A7C73-D6CD-44CE-AA83-C0EE19E96A4E}" srcOrd="0" destOrd="0" presId="urn:microsoft.com/office/officeart/2005/8/layout/hierarchy2"/>
    <dgm:cxn modelId="{E71BEC6F-C681-4A46-9AB2-9D717F15679E}" type="presOf" srcId="{597C07DF-4085-4310-BC24-E3D30AC6160E}" destId="{6F426B46-9C4B-4E88-AE91-97B6ABCFC393}" srcOrd="1" destOrd="0" presId="urn:microsoft.com/office/officeart/2005/8/layout/hierarchy2"/>
    <dgm:cxn modelId="{5235EFA8-5535-4311-A745-F446CE2E192F}" srcId="{78035F3F-55B4-4EB9-A300-3BA126AAFE41}" destId="{296074D9-A8E4-4B78-968F-88DDC073713A}" srcOrd="0" destOrd="0" parTransId="{D9B49F3B-CAD1-4E59-8B63-05151CCFE0F1}" sibTransId="{6491A692-2796-4328-A3C1-C022BEECC92F}"/>
    <dgm:cxn modelId="{8DFCDCE8-D0E7-4E9A-BB3B-4D74DDD3DB79}" type="presOf" srcId="{E85F2E9C-42B2-4C1D-914C-9BD93713CA9D}" destId="{87017BE2-E308-4459-89EE-2D40E5C971D9}" srcOrd="0" destOrd="0" presId="urn:microsoft.com/office/officeart/2005/8/layout/hierarchy2"/>
    <dgm:cxn modelId="{659FE13E-2C2F-4F57-9D62-83F5A0552C2E}" type="presOf" srcId="{D9B49F3B-CAD1-4E59-8B63-05151CCFE0F1}" destId="{2B884E3B-35C1-4842-B53F-672AB9540FFC}" srcOrd="1" destOrd="0" presId="urn:microsoft.com/office/officeart/2005/8/layout/hierarchy2"/>
    <dgm:cxn modelId="{E0F8046E-E59F-473D-A48D-889EB891062D}" type="presOf" srcId="{296074D9-A8E4-4B78-968F-88DDC073713A}" destId="{6A8E015E-804A-44B7-8B36-6E1A4A3BF138}" srcOrd="0" destOrd="0" presId="urn:microsoft.com/office/officeart/2005/8/layout/hierarchy2"/>
    <dgm:cxn modelId="{9A6CF390-72BB-4DB4-A785-E60B34065E21}" type="presOf" srcId="{78035F3F-55B4-4EB9-A300-3BA126AAFE41}" destId="{39479DE8-8FD3-407A-A65B-7991B15BACF0}" srcOrd="0" destOrd="0" presId="urn:microsoft.com/office/officeart/2005/8/layout/hierarchy2"/>
    <dgm:cxn modelId="{3701153F-EAA8-4278-B32B-2C6DD0D5827D}" type="presOf" srcId="{597C07DF-4085-4310-BC24-E3D30AC6160E}" destId="{21A53AA8-CA5C-4E5D-8AF4-FF4CEE793A05}" srcOrd="0" destOrd="0" presId="urn:microsoft.com/office/officeart/2005/8/layout/hierarchy2"/>
    <dgm:cxn modelId="{9FACEA7B-86DA-4A66-955F-DBA36526F4AF}" type="presOf" srcId="{5BC1C54C-521F-4B13-9DC8-D9707E0F5139}" destId="{48DB1502-54F9-492D-872F-ABC9B834C571}" srcOrd="1" destOrd="0" presId="urn:microsoft.com/office/officeart/2005/8/layout/hierarchy2"/>
    <dgm:cxn modelId="{37C88D44-5DE1-4468-ADE3-5D3CCCE9B5A5}" type="presOf" srcId="{5BC1C54C-521F-4B13-9DC8-D9707E0F5139}" destId="{7E9571C9-330A-4B0E-842D-747D08A699F7}" srcOrd="0" destOrd="0" presId="urn:microsoft.com/office/officeart/2005/8/layout/hierarchy2"/>
    <dgm:cxn modelId="{43D6D96F-07DF-453C-9BC2-6F24BBCB8A0B}" type="presOf" srcId="{AB817080-5AA3-42BD-A946-3FDCCCABF430}" destId="{165CAB87-B405-47C0-BD20-781887648972}" srcOrd="0" destOrd="0" presId="urn:microsoft.com/office/officeart/2005/8/layout/hierarchy2"/>
    <dgm:cxn modelId="{17AF65AE-712C-4D95-ADB8-4225B0373283}" type="presOf" srcId="{2FCE3345-8218-48AF-87CB-685F03783A46}" destId="{93DE7159-538A-4A76-82D3-2F0FA236464B}" srcOrd="0" destOrd="0" presId="urn:microsoft.com/office/officeart/2005/8/layout/hierarchy2"/>
    <dgm:cxn modelId="{30CEAA8C-44F8-4D36-9CE9-49473024758F}" srcId="{296074D9-A8E4-4B78-968F-88DDC073713A}" destId="{68F4139D-B07A-4801-8F62-D5697BFC3CDA}" srcOrd="0" destOrd="0" parTransId="{50CA8DD4-3471-4AF4-A85F-609199E2BE5B}" sibTransId="{505D5D88-396D-4EBB-9D8C-586387074505}"/>
    <dgm:cxn modelId="{E47BC6B1-5EBA-45AE-8DD6-C6617CB91D13}" srcId="{AB817080-5AA3-42BD-A946-3FDCCCABF430}" destId="{2667BDD6-51D0-4B38-8B67-6885F528E192}" srcOrd="0" destOrd="0" parTransId="{0ED27DEC-033A-441E-9331-7B1DEDFB7CEE}" sibTransId="{8D9E2273-F585-4746-9537-B628CDAAEB2B}"/>
    <dgm:cxn modelId="{62097073-FEC3-43C4-A443-7904E1DDF629}" type="presOf" srcId="{7203F6E1-0A2B-44B3-BB91-31CAE4891E63}" destId="{64F9CE6A-7D86-4FD5-8808-44962D862442}" srcOrd="0" destOrd="0" presId="urn:microsoft.com/office/officeart/2005/8/layout/hierarchy2"/>
    <dgm:cxn modelId="{1BADACAA-D5FD-4109-A20F-4317E8E56B12}" type="presOf" srcId="{0ED27DEC-033A-441E-9331-7B1DEDFB7CEE}" destId="{15863FA7-FB4B-40FC-8696-91EBCC811EDA}" srcOrd="1" destOrd="0" presId="urn:microsoft.com/office/officeart/2005/8/layout/hierarchy2"/>
    <dgm:cxn modelId="{4BA95FD6-B5CB-4381-AA13-AEB55217037A}" srcId="{2FCE3345-8218-48AF-87CB-685F03783A46}" destId="{78035F3F-55B4-4EB9-A300-3BA126AAFE41}" srcOrd="0" destOrd="0" parTransId="{597C07DF-4085-4310-BC24-E3D30AC6160E}" sibTransId="{8330FA17-A423-4F3C-81AB-3ED45019F98A}"/>
    <dgm:cxn modelId="{3DBE61A9-4D4E-4081-A1E4-551208C02AAA}" type="presOf" srcId="{50CA8DD4-3471-4AF4-A85F-609199E2BE5B}" destId="{BEC710B3-D162-4C69-82B2-0CA527B5F33C}" srcOrd="0" destOrd="0" presId="urn:microsoft.com/office/officeart/2005/8/layout/hierarchy2"/>
    <dgm:cxn modelId="{829B2965-C246-4486-A0D7-98852929F7CB}" type="presParOf" srcId="{64F9CE6A-7D86-4FD5-8808-44962D862442}" destId="{D2C911F2-6325-40D3-9126-0195CFAEC6AE}" srcOrd="0" destOrd="0" presId="urn:microsoft.com/office/officeart/2005/8/layout/hierarchy2"/>
    <dgm:cxn modelId="{D3EBE0BE-6CEF-4E0B-8D4E-299E87B455A2}" type="presParOf" srcId="{D2C911F2-6325-40D3-9126-0195CFAEC6AE}" destId="{93DE7159-538A-4A76-82D3-2F0FA236464B}" srcOrd="0" destOrd="0" presId="urn:microsoft.com/office/officeart/2005/8/layout/hierarchy2"/>
    <dgm:cxn modelId="{FCA3A2FC-EF59-4EF3-80ED-3CC3052BE30E}" type="presParOf" srcId="{D2C911F2-6325-40D3-9126-0195CFAEC6AE}" destId="{5B0435BB-C3AA-48DF-AAF4-4305C77BE320}" srcOrd="1" destOrd="0" presId="urn:microsoft.com/office/officeart/2005/8/layout/hierarchy2"/>
    <dgm:cxn modelId="{A96145DF-14B6-4E58-91A0-B2010468A80A}" type="presParOf" srcId="{5B0435BB-C3AA-48DF-AAF4-4305C77BE320}" destId="{21A53AA8-CA5C-4E5D-8AF4-FF4CEE793A05}" srcOrd="0" destOrd="0" presId="urn:microsoft.com/office/officeart/2005/8/layout/hierarchy2"/>
    <dgm:cxn modelId="{C2A61D95-9FE2-418B-9FAC-9F46B46B8CB5}" type="presParOf" srcId="{21A53AA8-CA5C-4E5D-8AF4-FF4CEE793A05}" destId="{6F426B46-9C4B-4E88-AE91-97B6ABCFC393}" srcOrd="0" destOrd="0" presId="urn:microsoft.com/office/officeart/2005/8/layout/hierarchy2"/>
    <dgm:cxn modelId="{D723ED79-C9EB-48C8-BD0B-635F6E677774}" type="presParOf" srcId="{5B0435BB-C3AA-48DF-AAF4-4305C77BE320}" destId="{6D51E09D-9504-451F-A55B-48E07FB17D1A}" srcOrd="1" destOrd="0" presId="urn:microsoft.com/office/officeart/2005/8/layout/hierarchy2"/>
    <dgm:cxn modelId="{3CF0C346-689F-4AF0-8344-0E2DC5F43771}" type="presParOf" srcId="{6D51E09D-9504-451F-A55B-48E07FB17D1A}" destId="{39479DE8-8FD3-407A-A65B-7991B15BACF0}" srcOrd="0" destOrd="0" presId="urn:microsoft.com/office/officeart/2005/8/layout/hierarchy2"/>
    <dgm:cxn modelId="{30FE40EC-CEDE-4EF5-AE4C-89CAAB4E0934}" type="presParOf" srcId="{6D51E09D-9504-451F-A55B-48E07FB17D1A}" destId="{67EAA5BF-4409-4F54-AF9A-5E845B8910CD}" srcOrd="1" destOrd="0" presId="urn:microsoft.com/office/officeart/2005/8/layout/hierarchy2"/>
    <dgm:cxn modelId="{A92E4C0B-6359-4154-8BA9-01C422789C3D}" type="presParOf" srcId="{67EAA5BF-4409-4F54-AF9A-5E845B8910CD}" destId="{6AB34786-5F21-4C3C-85D0-D096C6D9B4B3}" srcOrd="0" destOrd="0" presId="urn:microsoft.com/office/officeart/2005/8/layout/hierarchy2"/>
    <dgm:cxn modelId="{4D4CC185-A6CC-4C3C-84AE-534F65D3FCAF}" type="presParOf" srcId="{6AB34786-5F21-4C3C-85D0-D096C6D9B4B3}" destId="{2B884E3B-35C1-4842-B53F-672AB9540FFC}" srcOrd="0" destOrd="0" presId="urn:microsoft.com/office/officeart/2005/8/layout/hierarchy2"/>
    <dgm:cxn modelId="{8DC30A89-4AEB-4F68-B69B-500F6859ACEC}" type="presParOf" srcId="{67EAA5BF-4409-4F54-AF9A-5E845B8910CD}" destId="{CCB92155-15FC-4CD5-B1AC-F33A23798C12}" srcOrd="1" destOrd="0" presId="urn:microsoft.com/office/officeart/2005/8/layout/hierarchy2"/>
    <dgm:cxn modelId="{5159848D-34E9-46E3-BC18-8D05E902B1EB}" type="presParOf" srcId="{CCB92155-15FC-4CD5-B1AC-F33A23798C12}" destId="{6A8E015E-804A-44B7-8B36-6E1A4A3BF138}" srcOrd="0" destOrd="0" presId="urn:microsoft.com/office/officeart/2005/8/layout/hierarchy2"/>
    <dgm:cxn modelId="{F1442971-E5C2-4FB4-8A37-BCB342833906}" type="presParOf" srcId="{CCB92155-15FC-4CD5-B1AC-F33A23798C12}" destId="{35A2391E-CFBA-419C-A48E-FA5D6971311F}" srcOrd="1" destOrd="0" presId="urn:microsoft.com/office/officeart/2005/8/layout/hierarchy2"/>
    <dgm:cxn modelId="{86F0B798-9C36-47FB-97EC-676523EE929F}" type="presParOf" srcId="{35A2391E-CFBA-419C-A48E-FA5D6971311F}" destId="{BEC710B3-D162-4C69-82B2-0CA527B5F33C}" srcOrd="0" destOrd="0" presId="urn:microsoft.com/office/officeart/2005/8/layout/hierarchy2"/>
    <dgm:cxn modelId="{72F87962-A8A4-4967-B4C5-5B6C1621E809}" type="presParOf" srcId="{BEC710B3-D162-4C69-82B2-0CA527B5F33C}" destId="{B80CCCE7-053D-496A-B20E-C852A41AA514}" srcOrd="0" destOrd="0" presId="urn:microsoft.com/office/officeart/2005/8/layout/hierarchy2"/>
    <dgm:cxn modelId="{375A106B-4F26-43DD-B9A4-E08BF1580608}" type="presParOf" srcId="{35A2391E-CFBA-419C-A48E-FA5D6971311F}" destId="{59AEEDB2-07BD-465F-87B7-E6048D1E33B7}" srcOrd="1" destOrd="0" presId="urn:microsoft.com/office/officeart/2005/8/layout/hierarchy2"/>
    <dgm:cxn modelId="{AF0D5588-9B21-4C56-AC4E-F593753AE9C8}" type="presParOf" srcId="{59AEEDB2-07BD-465F-87B7-E6048D1E33B7}" destId="{CB398699-952A-4A2A-B6EE-AFBCF70DE9D1}" srcOrd="0" destOrd="0" presId="urn:microsoft.com/office/officeart/2005/8/layout/hierarchy2"/>
    <dgm:cxn modelId="{E95872E8-9081-4780-89C0-052F311EF22E}" type="presParOf" srcId="{59AEEDB2-07BD-465F-87B7-E6048D1E33B7}" destId="{28858413-9DE5-495B-8116-2D6B0EDD803C}" srcOrd="1" destOrd="0" presId="urn:microsoft.com/office/officeart/2005/8/layout/hierarchy2"/>
    <dgm:cxn modelId="{3367D637-74F4-4298-933B-6D01DFE5BBCD}" type="presParOf" srcId="{5B0435BB-C3AA-48DF-AAF4-4305C77BE320}" destId="{87017BE2-E308-4459-89EE-2D40E5C971D9}" srcOrd="2" destOrd="0" presId="urn:microsoft.com/office/officeart/2005/8/layout/hierarchy2"/>
    <dgm:cxn modelId="{6528EA55-E733-48DA-A114-EC6948373B8F}" type="presParOf" srcId="{87017BE2-E308-4459-89EE-2D40E5C971D9}" destId="{6AB38B1B-1FD9-44A1-A761-F902E845D72E}" srcOrd="0" destOrd="0" presId="urn:microsoft.com/office/officeart/2005/8/layout/hierarchy2"/>
    <dgm:cxn modelId="{0ED1E8CD-A55F-4DFE-A359-4B4FA89BCABD}" type="presParOf" srcId="{5B0435BB-C3AA-48DF-AAF4-4305C77BE320}" destId="{031093EA-FB68-4AB0-906F-51ED442DA45F}" srcOrd="3" destOrd="0" presId="urn:microsoft.com/office/officeart/2005/8/layout/hierarchy2"/>
    <dgm:cxn modelId="{7AC4D3B0-9013-420F-B5FD-E36D4131BAC1}" type="presParOf" srcId="{031093EA-FB68-4AB0-906F-51ED442DA45F}" destId="{3A6694EE-F58A-48F4-9278-71E92E3E25CE}" srcOrd="0" destOrd="0" presId="urn:microsoft.com/office/officeart/2005/8/layout/hierarchy2"/>
    <dgm:cxn modelId="{646F8072-252C-41E3-9B9F-ADECDCB03F8E}" type="presParOf" srcId="{031093EA-FB68-4AB0-906F-51ED442DA45F}" destId="{A91C80F9-F94F-4C8F-B9E2-6BC366643FE6}" srcOrd="1" destOrd="0" presId="urn:microsoft.com/office/officeart/2005/8/layout/hierarchy2"/>
    <dgm:cxn modelId="{39C6230C-CE7B-4A94-8391-632A9251B09B}" type="presParOf" srcId="{A91C80F9-F94F-4C8F-B9E2-6BC366643FE6}" destId="{7E9571C9-330A-4B0E-842D-747D08A699F7}" srcOrd="0" destOrd="0" presId="urn:microsoft.com/office/officeart/2005/8/layout/hierarchy2"/>
    <dgm:cxn modelId="{F9898003-0771-4DBC-AC8E-4FF2F765D519}" type="presParOf" srcId="{7E9571C9-330A-4B0E-842D-747D08A699F7}" destId="{48DB1502-54F9-492D-872F-ABC9B834C571}" srcOrd="0" destOrd="0" presId="urn:microsoft.com/office/officeart/2005/8/layout/hierarchy2"/>
    <dgm:cxn modelId="{D6EF3A03-575D-494E-ABD4-6ED7AEB750BA}" type="presParOf" srcId="{A91C80F9-F94F-4C8F-B9E2-6BC366643FE6}" destId="{5C8A26D9-E9AD-4A5B-AAC7-0B0512FB8BA1}" srcOrd="1" destOrd="0" presId="urn:microsoft.com/office/officeart/2005/8/layout/hierarchy2"/>
    <dgm:cxn modelId="{41109542-C53C-413A-9402-5D86085C62E2}" type="presParOf" srcId="{5C8A26D9-E9AD-4A5B-AAC7-0B0512FB8BA1}" destId="{165CAB87-B405-47C0-BD20-781887648972}" srcOrd="0" destOrd="0" presId="urn:microsoft.com/office/officeart/2005/8/layout/hierarchy2"/>
    <dgm:cxn modelId="{4B9AB5F8-5EB6-4933-B26B-8862158DD33C}" type="presParOf" srcId="{5C8A26D9-E9AD-4A5B-AAC7-0B0512FB8BA1}" destId="{3FE5392E-9C8D-455B-8C1B-6F6CE5A1EAD7}" srcOrd="1" destOrd="0" presId="urn:microsoft.com/office/officeart/2005/8/layout/hierarchy2"/>
    <dgm:cxn modelId="{0F438F30-026A-407B-8EA7-2B87BD9E33DE}" type="presParOf" srcId="{3FE5392E-9C8D-455B-8C1B-6F6CE5A1EAD7}" destId="{8E7A7C73-D6CD-44CE-AA83-C0EE19E96A4E}" srcOrd="0" destOrd="0" presId="urn:microsoft.com/office/officeart/2005/8/layout/hierarchy2"/>
    <dgm:cxn modelId="{19D0FBDF-1FA0-4617-97A5-1E66DD0DE53B}" type="presParOf" srcId="{8E7A7C73-D6CD-44CE-AA83-C0EE19E96A4E}" destId="{15863FA7-FB4B-40FC-8696-91EBCC811EDA}" srcOrd="0" destOrd="0" presId="urn:microsoft.com/office/officeart/2005/8/layout/hierarchy2"/>
    <dgm:cxn modelId="{8D43C11E-528C-400C-BFF1-63BC7994747D}" type="presParOf" srcId="{3FE5392E-9C8D-455B-8C1B-6F6CE5A1EAD7}" destId="{0C5DEF19-44DF-4AF8-9A35-DEE9DC83A38A}" srcOrd="1" destOrd="0" presId="urn:microsoft.com/office/officeart/2005/8/layout/hierarchy2"/>
    <dgm:cxn modelId="{CF174468-DD6A-4B3D-81DF-4D5EB3CEAFFE}" type="presParOf" srcId="{0C5DEF19-44DF-4AF8-9A35-DEE9DC83A38A}" destId="{D8E13606-5CD8-4239-A74D-A8B72A331553}" srcOrd="0" destOrd="0" presId="urn:microsoft.com/office/officeart/2005/8/layout/hierarchy2"/>
    <dgm:cxn modelId="{18079B3B-FA6B-4122-9C25-FA1AEB777BE2}" type="presParOf" srcId="{0C5DEF19-44DF-4AF8-9A35-DEE9DC83A38A}" destId="{999CBD31-2631-4E31-8F62-E703D586308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03F6E1-0A2B-44B3-BB91-31CAE4891E63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2FCE3345-8218-48AF-87CB-685F03783A46}">
      <dgm:prSet phldrT="[Tekst]"/>
      <dgm:spPr/>
      <dgm:t>
        <a:bodyPr/>
        <a:lstStyle/>
        <a:p>
          <a:r>
            <a:rPr lang="pl-PL" dirty="0" smtClean="0"/>
            <a:t>napoje</a:t>
          </a:r>
          <a:endParaRPr lang="pl-PL" dirty="0"/>
        </a:p>
      </dgm:t>
    </dgm:pt>
    <dgm:pt modelId="{95C84D3B-0140-4F5A-9C1C-98232D518D94}" type="parTrans" cxnId="{C0EB85CF-F0A8-4653-8967-CEBBD7367DD1}">
      <dgm:prSet/>
      <dgm:spPr/>
      <dgm:t>
        <a:bodyPr/>
        <a:lstStyle/>
        <a:p>
          <a:endParaRPr lang="pl-PL"/>
        </a:p>
      </dgm:t>
    </dgm:pt>
    <dgm:pt modelId="{E3FA588F-3819-4BDE-8B37-1B364C21E65E}" type="sibTrans" cxnId="{C0EB85CF-F0A8-4653-8967-CEBBD7367DD1}">
      <dgm:prSet/>
      <dgm:spPr/>
      <dgm:t>
        <a:bodyPr/>
        <a:lstStyle/>
        <a:p>
          <a:endParaRPr lang="pl-PL"/>
        </a:p>
      </dgm:t>
    </dgm:pt>
    <dgm:pt modelId="{78035F3F-55B4-4EB9-A300-3BA126AAFE41}">
      <dgm:prSet phldrT="[Tekst]"/>
      <dgm:spPr/>
      <dgm:t>
        <a:bodyPr/>
        <a:lstStyle/>
        <a:p>
          <a:r>
            <a:rPr lang="pl-PL" dirty="0" smtClean="0"/>
            <a:t>gorące</a:t>
          </a:r>
          <a:endParaRPr lang="pl-PL" dirty="0"/>
        </a:p>
      </dgm:t>
    </dgm:pt>
    <dgm:pt modelId="{597C07DF-4085-4310-BC24-E3D30AC6160E}" type="parTrans" cxnId="{4BA95FD6-B5CB-4381-AA13-AEB55217037A}">
      <dgm:prSet/>
      <dgm:spPr/>
      <dgm:t>
        <a:bodyPr/>
        <a:lstStyle/>
        <a:p>
          <a:endParaRPr lang="pl-PL"/>
        </a:p>
      </dgm:t>
    </dgm:pt>
    <dgm:pt modelId="{8330FA17-A423-4F3C-81AB-3ED45019F98A}" type="sibTrans" cxnId="{4BA95FD6-B5CB-4381-AA13-AEB55217037A}">
      <dgm:prSet/>
      <dgm:spPr/>
      <dgm:t>
        <a:bodyPr/>
        <a:lstStyle/>
        <a:p>
          <a:endParaRPr lang="pl-PL"/>
        </a:p>
      </dgm:t>
    </dgm:pt>
    <dgm:pt modelId="{296074D9-A8E4-4B78-968F-88DDC073713A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kawa</a:t>
          </a:r>
          <a:endParaRPr lang="pl-PL" dirty="0"/>
        </a:p>
      </dgm:t>
    </dgm:pt>
    <dgm:pt modelId="{D9B49F3B-CAD1-4E59-8B63-05151CCFE0F1}" type="parTrans" cxnId="{5235EFA8-5535-4311-A745-F446CE2E192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6491A692-2796-4328-A3C1-C022BEECC92F}" type="sibTrans" cxnId="{5235EFA8-5535-4311-A745-F446CE2E192F}">
      <dgm:prSet/>
      <dgm:spPr/>
      <dgm:t>
        <a:bodyPr/>
        <a:lstStyle/>
        <a:p>
          <a:endParaRPr lang="pl-PL"/>
        </a:p>
      </dgm:t>
    </dgm:pt>
    <dgm:pt modelId="{4DE6EE10-CF23-41D5-A0EE-49221283D804}">
      <dgm:prSet phldrT="[Tekst]"/>
      <dgm:spPr/>
      <dgm:t>
        <a:bodyPr/>
        <a:lstStyle/>
        <a:p>
          <a:r>
            <a:rPr lang="pl-PL" dirty="0" smtClean="0"/>
            <a:t>zimne</a:t>
          </a:r>
          <a:endParaRPr lang="pl-PL" dirty="0"/>
        </a:p>
      </dgm:t>
    </dgm:pt>
    <dgm:pt modelId="{E85F2E9C-42B2-4C1D-914C-9BD93713CA9D}" type="parTrans" cxnId="{34FC323B-A761-45F4-A10D-BFA2B0A702A5}">
      <dgm:prSet/>
      <dgm:spPr/>
      <dgm:t>
        <a:bodyPr/>
        <a:lstStyle/>
        <a:p>
          <a:endParaRPr lang="pl-PL"/>
        </a:p>
      </dgm:t>
    </dgm:pt>
    <dgm:pt modelId="{ED28D83E-AD6F-4205-A352-407B8BE56DCD}" type="sibTrans" cxnId="{34FC323B-A761-45F4-A10D-BFA2B0A702A5}">
      <dgm:prSet/>
      <dgm:spPr/>
      <dgm:t>
        <a:bodyPr/>
        <a:lstStyle/>
        <a:p>
          <a:endParaRPr lang="pl-PL"/>
        </a:p>
      </dgm:t>
    </dgm:pt>
    <dgm:pt modelId="{AB817080-5AA3-42BD-A946-3FDCCCABF43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sok </a:t>
          </a:r>
          <a:endParaRPr lang="pl-PL" dirty="0"/>
        </a:p>
      </dgm:t>
    </dgm:pt>
    <dgm:pt modelId="{5BC1C54C-521F-4B13-9DC8-D9707E0F5139}" type="parTrans" cxnId="{A06E6D36-65FC-4DE5-98BB-830CD435076A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7BAF0219-D93D-4793-8209-22726ADB4B14}" type="sibTrans" cxnId="{A06E6D36-65FC-4DE5-98BB-830CD435076A}">
      <dgm:prSet/>
      <dgm:spPr/>
      <dgm:t>
        <a:bodyPr/>
        <a:lstStyle/>
        <a:p>
          <a:endParaRPr lang="pl-PL"/>
        </a:p>
      </dgm:t>
    </dgm:pt>
    <dgm:pt modelId="{68F4139D-B07A-4801-8F62-D5697BFC3CDA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herbata</a:t>
          </a:r>
          <a:endParaRPr lang="pl-PL" dirty="0"/>
        </a:p>
      </dgm:t>
    </dgm:pt>
    <dgm:pt modelId="{50CA8DD4-3471-4AF4-A85F-609199E2BE5B}" type="parTrans" cxnId="{30CEAA8C-44F8-4D36-9CE9-49473024758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505D5D88-396D-4EBB-9D8C-586387074505}" type="sibTrans" cxnId="{30CEAA8C-44F8-4D36-9CE9-49473024758F}">
      <dgm:prSet/>
      <dgm:spPr/>
      <dgm:t>
        <a:bodyPr/>
        <a:lstStyle/>
        <a:p>
          <a:endParaRPr lang="pl-PL"/>
        </a:p>
      </dgm:t>
    </dgm:pt>
    <dgm:pt modelId="{2667BDD6-51D0-4B38-8B67-6885F528E192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woda</a:t>
          </a:r>
          <a:endParaRPr lang="pl-PL" dirty="0"/>
        </a:p>
      </dgm:t>
    </dgm:pt>
    <dgm:pt modelId="{0ED27DEC-033A-441E-9331-7B1DEDFB7CEE}" type="parTrans" cxnId="{E47BC6B1-5EBA-45AE-8DD6-C6617CB91D13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8D9E2273-F585-4746-9537-B628CDAAEB2B}" type="sibTrans" cxnId="{E47BC6B1-5EBA-45AE-8DD6-C6617CB91D13}">
      <dgm:prSet/>
      <dgm:spPr/>
      <dgm:t>
        <a:bodyPr/>
        <a:lstStyle/>
        <a:p>
          <a:endParaRPr lang="pl-PL"/>
        </a:p>
      </dgm:t>
    </dgm:pt>
    <dgm:pt modelId="{64F9CE6A-7D86-4FD5-8808-44962D862442}" type="pres">
      <dgm:prSet presAssocID="{7203F6E1-0A2B-44B3-BB91-31CAE4891E6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2C911F2-6325-40D3-9126-0195CFAEC6AE}" type="pres">
      <dgm:prSet presAssocID="{2FCE3345-8218-48AF-87CB-685F03783A46}" presName="root1" presStyleCnt="0"/>
      <dgm:spPr/>
    </dgm:pt>
    <dgm:pt modelId="{93DE7159-538A-4A76-82D3-2F0FA236464B}" type="pres">
      <dgm:prSet presAssocID="{2FCE3345-8218-48AF-87CB-685F03783A4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B0435BB-C3AA-48DF-AAF4-4305C77BE320}" type="pres">
      <dgm:prSet presAssocID="{2FCE3345-8218-48AF-87CB-685F03783A46}" presName="level2hierChild" presStyleCnt="0"/>
      <dgm:spPr/>
    </dgm:pt>
    <dgm:pt modelId="{21A53AA8-CA5C-4E5D-8AF4-FF4CEE793A05}" type="pres">
      <dgm:prSet presAssocID="{597C07DF-4085-4310-BC24-E3D30AC6160E}" presName="conn2-1" presStyleLbl="parChTrans1D2" presStyleIdx="0" presStyleCnt="2"/>
      <dgm:spPr/>
      <dgm:t>
        <a:bodyPr/>
        <a:lstStyle/>
        <a:p>
          <a:endParaRPr lang="pl-PL"/>
        </a:p>
      </dgm:t>
    </dgm:pt>
    <dgm:pt modelId="{6F426B46-9C4B-4E88-AE91-97B6ABCFC393}" type="pres">
      <dgm:prSet presAssocID="{597C07DF-4085-4310-BC24-E3D30AC6160E}" presName="connTx" presStyleLbl="parChTrans1D2" presStyleIdx="0" presStyleCnt="2"/>
      <dgm:spPr/>
      <dgm:t>
        <a:bodyPr/>
        <a:lstStyle/>
        <a:p>
          <a:endParaRPr lang="pl-PL"/>
        </a:p>
      </dgm:t>
    </dgm:pt>
    <dgm:pt modelId="{6D51E09D-9504-451F-A55B-48E07FB17D1A}" type="pres">
      <dgm:prSet presAssocID="{78035F3F-55B4-4EB9-A300-3BA126AAFE41}" presName="root2" presStyleCnt="0"/>
      <dgm:spPr/>
    </dgm:pt>
    <dgm:pt modelId="{39479DE8-8FD3-407A-A65B-7991B15BACF0}" type="pres">
      <dgm:prSet presAssocID="{78035F3F-55B4-4EB9-A300-3BA126AAFE4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7EAA5BF-4409-4F54-AF9A-5E845B8910CD}" type="pres">
      <dgm:prSet presAssocID="{78035F3F-55B4-4EB9-A300-3BA126AAFE41}" presName="level3hierChild" presStyleCnt="0"/>
      <dgm:spPr/>
    </dgm:pt>
    <dgm:pt modelId="{6AB34786-5F21-4C3C-85D0-D096C6D9B4B3}" type="pres">
      <dgm:prSet presAssocID="{D9B49F3B-CAD1-4E59-8B63-05151CCFE0F1}" presName="conn2-1" presStyleLbl="parChTrans1D3" presStyleIdx="0" presStyleCnt="2"/>
      <dgm:spPr/>
      <dgm:t>
        <a:bodyPr/>
        <a:lstStyle/>
        <a:p>
          <a:endParaRPr lang="pl-PL"/>
        </a:p>
      </dgm:t>
    </dgm:pt>
    <dgm:pt modelId="{2B884E3B-35C1-4842-B53F-672AB9540FFC}" type="pres">
      <dgm:prSet presAssocID="{D9B49F3B-CAD1-4E59-8B63-05151CCFE0F1}" presName="connTx" presStyleLbl="parChTrans1D3" presStyleIdx="0" presStyleCnt="2"/>
      <dgm:spPr/>
      <dgm:t>
        <a:bodyPr/>
        <a:lstStyle/>
        <a:p>
          <a:endParaRPr lang="pl-PL"/>
        </a:p>
      </dgm:t>
    </dgm:pt>
    <dgm:pt modelId="{CCB92155-15FC-4CD5-B1AC-F33A23798C12}" type="pres">
      <dgm:prSet presAssocID="{296074D9-A8E4-4B78-968F-88DDC073713A}" presName="root2" presStyleCnt="0"/>
      <dgm:spPr/>
    </dgm:pt>
    <dgm:pt modelId="{6A8E015E-804A-44B7-8B36-6E1A4A3BF138}" type="pres">
      <dgm:prSet presAssocID="{296074D9-A8E4-4B78-968F-88DDC073713A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5A2391E-CFBA-419C-A48E-FA5D6971311F}" type="pres">
      <dgm:prSet presAssocID="{296074D9-A8E4-4B78-968F-88DDC073713A}" presName="level3hierChild" presStyleCnt="0"/>
      <dgm:spPr/>
    </dgm:pt>
    <dgm:pt modelId="{BEC710B3-D162-4C69-82B2-0CA527B5F33C}" type="pres">
      <dgm:prSet presAssocID="{50CA8DD4-3471-4AF4-A85F-609199E2BE5B}" presName="conn2-1" presStyleLbl="parChTrans1D4" presStyleIdx="0" presStyleCnt="2"/>
      <dgm:spPr/>
      <dgm:t>
        <a:bodyPr/>
        <a:lstStyle/>
        <a:p>
          <a:endParaRPr lang="pl-PL"/>
        </a:p>
      </dgm:t>
    </dgm:pt>
    <dgm:pt modelId="{B80CCCE7-053D-496A-B20E-C852A41AA514}" type="pres">
      <dgm:prSet presAssocID="{50CA8DD4-3471-4AF4-A85F-609199E2BE5B}" presName="connTx" presStyleLbl="parChTrans1D4" presStyleIdx="0" presStyleCnt="2"/>
      <dgm:spPr/>
      <dgm:t>
        <a:bodyPr/>
        <a:lstStyle/>
        <a:p>
          <a:endParaRPr lang="pl-PL"/>
        </a:p>
      </dgm:t>
    </dgm:pt>
    <dgm:pt modelId="{59AEEDB2-07BD-465F-87B7-E6048D1E33B7}" type="pres">
      <dgm:prSet presAssocID="{68F4139D-B07A-4801-8F62-D5697BFC3CDA}" presName="root2" presStyleCnt="0"/>
      <dgm:spPr/>
    </dgm:pt>
    <dgm:pt modelId="{CB398699-952A-4A2A-B6EE-AFBCF70DE9D1}" type="pres">
      <dgm:prSet presAssocID="{68F4139D-B07A-4801-8F62-D5697BFC3CDA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8858413-9DE5-495B-8116-2D6B0EDD803C}" type="pres">
      <dgm:prSet presAssocID="{68F4139D-B07A-4801-8F62-D5697BFC3CDA}" presName="level3hierChild" presStyleCnt="0"/>
      <dgm:spPr/>
    </dgm:pt>
    <dgm:pt modelId="{87017BE2-E308-4459-89EE-2D40E5C971D9}" type="pres">
      <dgm:prSet presAssocID="{E85F2E9C-42B2-4C1D-914C-9BD93713CA9D}" presName="conn2-1" presStyleLbl="parChTrans1D2" presStyleIdx="1" presStyleCnt="2"/>
      <dgm:spPr/>
      <dgm:t>
        <a:bodyPr/>
        <a:lstStyle/>
        <a:p>
          <a:endParaRPr lang="pl-PL"/>
        </a:p>
      </dgm:t>
    </dgm:pt>
    <dgm:pt modelId="{6AB38B1B-1FD9-44A1-A761-F902E845D72E}" type="pres">
      <dgm:prSet presAssocID="{E85F2E9C-42B2-4C1D-914C-9BD93713CA9D}" presName="connTx" presStyleLbl="parChTrans1D2" presStyleIdx="1" presStyleCnt="2"/>
      <dgm:spPr/>
      <dgm:t>
        <a:bodyPr/>
        <a:lstStyle/>
        <a:p>
          <a:endParaRPr lang="pl-PL"/>
        </a:p>
      </dgm:t>
    </dgm:pt>
    <dgm:pt modelId="{031093EA-FB68-4AB0-906F-51ED442DA45F}" type="pres">
      <dgm:prSet presAssocID="{4DE6EE10-CF23-41D5-A0EE-49221283D804}" presName="root2" presStyleCnt="0"/>
      <dgm:spPr/>
    </dgm:pt>
    <dgm:pt modelId="{3A6694EE-F58A-48F4-9278-71E92E3E25CE}" type="pres">
      <dgm:prSet presAssocID="{4DE6EE10-CF23-41D5-A0EE-49221283D80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91C80F9-F94F-4C8F-B9E2-6BC366643FE6}" type="pres">
      <dgm:prSet presAssocID="{4DE6EE10-CF23-41D5-A0EE-49221283D804}" presName="level3hierChild" presStyleCnt="0"/>
      <dgm:spPr/>
    </dgm:pt>
    <dgm:pt modelId="{7E9571C9-330A-4B0E-842D-747D08A699F7}" type="pres">
      <dgm:prSet presAssocID="{5BC1C54C-521F-4B13-9DC8-D9707E0F5139}" presName="conn2-1" presStyleLbl="parChTrans1D3" presStyleIdx="1" presStyleCnt="2"/>
      <dgm:spPr/>
      <dgm:t>
        <a:bodyPr/>
        <a:lstStyle/>
        <a:p>
          <a:endParaRPr lang="pl-PL"/>
        </a:p>
      </dgm:t>
    </dgm:pt>
    <dgm:pt modelId="{48DB1502-54F9-492D-872F-ABC9B834C571}" type="pres">
      <dgm:prSet presAssocID="{5BC1C54C-521F-4B13-9DC8-D9707E0F5139}" presName="connTx" presStyleLbl="parChTrans1D3" presStyleIdx="1" presStyleCnt="2"/>
      <dgm:spPr/>
      <dgm:t>
        <a:bodyPr/>
        <a:lstStyle/>
        <a:p>
          <a:endParaRPr lang="pl-PL"/>
        </a:p>
      </dgm:t>
    </dgm:pt>
    <dgm:pt modelId="{5C8A26D9-E9AD-4A5B-AAC7-0B0512FB8BA1}" type="pres">
      <dgm:prSet presAssocID="{AB817080-5AA3-42BD-A946-3FDCCCABF430}" presName="root2" presStyleCnt="0"/>
      <dgm:spPr/>
    </dgm:pt>
    <dgm:pt modelId="{165CAB87-B405-47C0-BD20-781887648972}" type="pres">
      <dgm:prSet presAssocID="{AB817080-5AA3-42BD-A946-3FDCCCABF430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FE5392E-9C8D-455B-8C1B-6F6CE5A1EAD7}" type="pres">
      <dgm:prSet presAssocID="{AB817080-5AA3-42BD-A946-3FDCCCABF430}" presName="level3hierChild" presStyleCnt="0"/>
      <dgm:spPr/>
    </dgm:pt>
    <dgm:pt modelId="{8E7A7C73-D6CD-44CE-AA83-C0EE19E96A4E}" type="pres">
      <dgm:prSet presAssocID="{0ED27DEC-033A-441E-9331-7B1DEDFB7CEE}" presName="conn2-1" presStyleLbl="parChTrans1D4" presStyleIdx="1" presStyleCnt="2"/>
      <dgm:spPr/>
      <dgm:t>
        <a:bodyPr/>
        <a:lstStyle/>
        <a:p>
          <a:endParaRPr lang="pl-PL"/>
        </a:p>
      </dgm:t>
    </dgm:pt>
    <dgm:pt modelId="{15863FA7-FB4B-40FC-8696-91EBCC811EDA}" type="pres">
      <dgm:prSet presAssocID="{0ED27DEC-033A-441E-9331-7B1DEDFB7CEE}" presName="connTx" presStyleLbl="parChTrans1D4" presStyleIdx="1" presStyleCnt="2"/>
      <dgm:spPr/>
      <dgm:t>
        <a:bodyPr/>
        <a:lstStyle/>
        <a:p>
          <a:endParaRPr lang="pl-PL"/>
        </a:p>
      </dgm:t>
    </dgm:pt>
    <dgm:pt modelId="{0C5DEF19-44DF-4AF8-9A35-DEE9DC83A38A}" type="pres">
      <dgm:prSet presAssocID="{2667BDD6-51D0-4B38-8B67-6885F528E192}" presName="root2" presStyleCnt="0"/>
      <dgm:spPr/>
    </dgm:pt>
    <dgm:pt modelId="{D8E13606-5CD8-4239-A74D-A8B72A331553}" type="pres">
      <dgm:prSet presAssocID="{2667BDD6-51D0-4B38-8B67-6885F528E192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99CBD31-2631-4E31-8F62-E703D5863082}" type="pres">
      <dgm:prSet presAssocID="{2667BDD6-51D0-4B38-8B67-6885F528E192}" presName="level3hierChild" presStyleCnt="0"/>
      <dgm:spPr/>
    </dgm:pt>
  </dgm:ptLst>
  <dgm:cxnLst>
    <dgm:cxn modelId="{190E221E-85F3-450E-A633-7E9CA79F83EF}" type="presOf" srcId="{597C07DF-4085-4310-BC24-E3D30AC6160E}" destId="{21A53AA8-CA5C-4E5D-8AF4-FF4CEE793A05}" srcOrd="0" destOrd="0" presId="urn:microsoft.com/office/officeart/2005/8/layout/hierarchy2"/>
    <dgm:cxn modelId="{D415008C-867C-423C-9DAF-74347DFDE2E1}" type="presOf" srcId="{D9B49F3B-CAD1-4E59-8B63-05151CCFE0F1}" destId="{6AB34786-5F21-4C3C-85D0-D096C6D9B4B3}" srcOrd="0" destOrd="0" presId="urn:microsoft.com/office/officeart/2005/8/layout/hierarchy2"/>
    <dgm:cxn modelId="{ABD84D73-3535-456B-948D-35E2FBB7EC6D}" type="presOf" srcId="{AB817080-5AA3-42BD-A946-3FDCCCABF430}" destId="{165CAB87-B405-47C0-BD20-781887648972}" srcOrd="0" destOrd="0" presId="urn:microsoft.com/office/officeart/2005/8/layout/hierarchy2"/>
    <dgm:cxn modelId="{332A1C33-E58B-4121-AAFD-3D10E422F907}" type="presOf" srcId="{50CA8DD4-3471-4AF4-A85F-609199E2BE5B}" destId="{BEC710B3-D162-4C69-82B2-0CA527B5F33C}" srcOrd="0" destOrd="0" presId="urn:microsoft.com/office/officeart/2005/8/layout/hierarchy2"/>
    <dgm:cxn modelId="{A06E6D36-65FC-4DE5-98BB-830CD435076A}" srcId="{4DE6EE10-CF23-41D5-A0EE-49221283D804}" destId="{AB817080-5AA3-42BD-A946-3FDCCCABF430}" srcOrd="0" destOrd="0" parTransId="{5BC1C54C-521F-4B13-9DC8-D9707E0F5139}" sibTransId="{7BAF0219-D93D-4793-8209-22726ADB4B14}"/>
    <dgm:cxn modelId="{25C79FA4-5534-48A4-97ED-21A82C304FA0}" type="presOf" srcId="{78035F3F-55B4-4EB9-A300-3BA126AAFE41}" destId="{39479DE8-8FD3-407A-A65B-7991B15BACF0}" srcOrd="0" destOrd="0" presId="urn:microsoft.com/office/officeart/2005/8/layout/hierarchy2"/>
    <dgm:cxn modelId="{34FC323B-A761-45F4-A10D-BFA2B0A702A5}" srcId="{2FCE3345-8218-48AF-87CB-685F03783A46}" destId="{4DE6EE10-CF23-41D5-A0EE-49221283D804}" srcOrd="1" destOrd="0" parTransId="{E85F2E9C-42B2-4C1D-914C-9BD93713CA9D}" sibTransId="{ED28D83E-AD6F-4205-A352-407B8BE56DCD}"/>
    <dgm:cxn modelId="{C0EB85CF-F0A8-4653-8967-CEBBD7367DD1}" srcId="{7203F6E1-0A2B-44B3-BB91-31CAE4891E63}" destId="{2FCE3345-8218-48AF-87CB-685F03783A46}" srcOrd="0" destOrd="0" parTransId="{95C84D3B-0140-4F5A-9C1C-98232D518D94}" sibTransId="{E3FA588F-3819-4BDE-8B37-1B364C21E65E}"/>
    <dgm:cxn modelId="{DA0143FD-E267-43DE-A2A4-D98984AAE010}" type="presOf" srcId="{4DE6EE10-CF23-41D5-A0EE-49221283D804}" destId="{3A6694EE-F58A-48F4-9278-71E92E3E25CE}" srcOrd="0" destOrd="0" presId="urn:microsoft.com/office/officeart/2005/8/layout/hierarchy2"/>
    <dgm:cxn modelId="{FC99D618-9319-42DA-90EF-37D2C6FB6E91}" type="presOf" srcId="{0ED27DEC-033A-441E-9331-7B1DEDFB7CEE}" destId="{8E7A7C73-D6CD-44CE-AA83-C0EE19E96A4E}" srcOrd="0" destOrd="0" presId="urn:microsoft.com/office/officeart/2005/8/layout/hierarchy2"/>
    <dgm:cxn modelId="{C5BDD0AA-CFD4-48B6-A8A7-1CAD1CCC9BD4}" type="presOf" srcId="{0ED27DEC-033A-441E-9331-7B1DEDFB7CEE}" destId="{15863FA7-FB4B-40FC-8696-91EBCC811EDA}" srcOrd="1" destOrd="0" presId="urn:microsoft.com/office/officeart/2005/8/layout/hierarchy2"/>
    <dgm:cxn modelId="{5235EFA8-5535-4311-A745-F446CE2E192F}" srcId="{78035F3F-55B4-4EB9-A300-3BA126AAFE41}" destId="{296074D9-A8E4-4B78-968F-88DDC073713A}" srcOrd="0" destOrd="0" parTransId="{D9B49F3B-CAD1-4E59-8B63-05151CCFE0F1}" sibTransId="{6491A692-2796-4328-A3C1-C022BEECC92F}"/>
    <dgm:cxn modelId="{CB6B4DAD-DE6B-4295-8135-59323A2D7466}" type="presOf" srcId="{2FCE3345-8218-48AF-87CB-685F03783A46}" destId="{93DE7159-538A-4A76-82D3-2F0FA236464B}" srcOrd="0" destOrd="0" presId="urn:microsoft.com/office/officeart/2005/8/layout/hierarchy2"/>
    <dgm:cxn modelId="{C0E5E31E-874B-43A5-ADEB-84609169C556}" type="presOf" srcId="{50CA8DD4-3471-4AF4-A85F-609199E2BE5B}" destId="{B80CCCE7-053D-496A-B20E-C852A41AA514}" srcOrd="1" destOrd="0" presId="urn:microsoft.com/office/officeart/2005/8/layout/hierarchy2"/>
    <dgm:cxn modelId="{FB88BC38-F5B0-476D-9E40-A14DDBD20DFA}" type="presOf" srcId="{296074D9-A8E4-4B78-968F-88DDC073713A}" destId="{6A8E015E-804A-44B7-8B36-6E1A4A3BF138}" srcOrd="0" destOrd="0" presId="urn:microsoft.com/office/officeart/2005/8/layout/hierarchy2"/>
    <dgm:cxn modelId="{FCF42284-00C8-4110-94B4-959627B4A206}" type="presOf" srcId="{5BC1C54C-521F-4B13-9DC8-D9707E0F5139}" destId="{48DB1502-54F9-492D-872F-ABC9B834C571}" srcOrd="1" destOrd="0" presId="urn:microsoft.com/office/officeart/2005/8/layout/hierarchy2"/>
    <dgm:cxn modelId="{344C1748-0400-48BE-95FB-2DB90E655FAF}" type="presOf" srcId="{D9B49F3B-CAD1-4E59-8B63-05151CCFE0F1}" destId="{2B884E3B-35C1-4842-B53F-672AB9540FFC}" srcOrd="1" destOrd="0" presId="urn:microsoft.com/office/officeart/2005/8/layout/hierarchy2"/>
    <dgm:cxn modelId="{604DF999-4ED2-4039-926B-BA01E6EB0357}" type="presOf" srcId="{2667BDD6-51D0-4B38-8B67-6885F528E192}" destId="{D8E13606-5CD8-4239-A74D-A8B72A331553}" srcOrd="0" destOrd="0" presId="urn:microsoft.com/office/officeart/2005/8/layout/hierarchy2"/>
    <dgm:cxn modelId="{D042D27D-2F35-4E27-B543-9FF2EFC1AB01}" type="presOf" srcId="{E85F2E9C-42B2-4C1D-914C-9BD93713CA9D}" destId="{87017BE2-E308-4459-89EE-2D40E5C971D9}" srcOrd="0" destOrd="0" presId="urn:microsoft.com/office/officeart/2005/8/layout/hierarchy2"/>
    <dgm:cxn modelId="{443F7073-53F1-4475-8682-724840576F13}" type="presOf" srcId="{E85F2E9C-42B2-4C1D-914C-9BD93713CA9D}" destId="{6AB38B1B-1FD9-44A1-A761-F902E845D72E}" srcOrd="1" destOrd="0" presId="urn:microsoft.com/office/officeart/2005/8/layout/hierarchy2"/>
    <dgm:cxn modelId="{FB3065AD-01A8-498D-8C09-098494B4FF97}" type="presOf" srcId="{5BC1C54C-521F-4B13-9DC8-D9707E0F5139}" destId="{7E9571C9-330A-4B0E-842D-747D08A699F7}" srcOrd="0" destOrd="0" presId="urn:microsoft.com/office/officeart/2005/8/layout/hierarchy2"/>
    <dgm:cxn modelId="{E9A1F8A6-6981-4F38-B483-A66EE7E4D08B}" type="presOf" srcId="{68F4139D-B07A-4801-8F62-D5697BFC3CDA}" destId="{CB398699-952A-4A2A-B6EE-AFBCF70DE9D1}" srcOrd="0" destOrd="0" presId="urn:microsoft.com/office/officeart/2005/8/layout/hierarchy2"/>
    <dgm:cxn modelId="{C7E48097-2726-4009-ADDA-E860804CE7E4}" type="presOf" srcId="{597C07DF-4085-4310-BC24-E3D30AC6160E}" destId="{6F426B46-9C4B-4E88-AE91-97B6ABCFC393}" srcOrd="1" destOrd="0" presId="urn:microsoft.com/office/officeart/2005/8/layout/hierarchy2"/>
    <dgm:cxn modelId="{30CEAA8C-44F8-4D36-9CE9-49473024758F}" srcId="{296074D9-A8E4-4B78-968F-88DDC073713A}" destId="{68F4139D-B07A-4801-8F62-D5697BFC3CDA}" srcOrd="0" destOrd="0" parTransId="{50CA8DD4-3471-4AF4-A85F-609199E2BE5B}" sibTransId="{505D5D88-396D-4EBB-9D8C-586387074505}"/>
    <dgm:cxn modelId="{E47BC6B1-5EBA-45AE-8DD6-C6617CB91D13}" srcId="{AB817080-5AA3-42BD-A946-3FDCCCABF430}" destId="{2667BDD6-51D0-4B38-8B67-6885F528E192}" srcOrd="0" destOrd="0" parTransId="{0ED27DEC-033A-441E-9331-7B1DEDFB7CEE}" sibTransId="{8D9E2273-F585-4746-9537-B628CDAAEB2B}"/>
    <dgm:cxn modelId="{4BA95FD6-B5CB-4381-AA13-AEB55217037A}" srcId="{2FCE3345-8218-48AF-87CB-685F03783A46}" destId="{78035F3F-55B4-4EB9-A300-3BA126AAFE41}" srcOrd="0" destOrd="0" parTransId="{597C07DF-4085-4310-BC24-E3D30AC6160E}" sibTransId="{8330FA17-A423-4F3C-81AB-3ED45019F98A}"/>
    <dgm:cxn modelId="{DD82D161-A62F-4561-AECE-7DAE18D27B1E}" type="presOf" srcId="{7203F6E1-0A2B-44B3-BB91-31CAE4891E63}" destId="{64F9CE6A-7D86-4FD5-8808-44962D862442}" srcOrd="0" destOrd="0" presId="urn:microsoft.com/office/officeart/2005/8/layout/hierarchy2"/>
    <dgm:cxn modelId="{9E41BE8F-98F7-44A9-9C00-E0B8ACC65890}" type="presParOf" srcId="{64F9CE6A-7D86-4FD5-8808-44962D862442}" destId="{D2C911F2-6325-40D3-9126-0195CFAEC6AE}" srcOrd="0" destOrd="0" presId="urn:microsoft.com/office/officeart/2005/8/layout/hierarchy2"/>
    <dgm:cxn modelId="{AB1411FE-1C4C-4673-BCC2-CEFDE8EB44FB}" type="presParOf" srcId="{D2C911F2-6325-40D3-9126-0195CFAEC6AE}" destId="{93DE7159-538A-4A76-82D3-2F0FA236464B}" srcOrd="0" destOrd="0" presId="urn:microsoft.com/office/officeart/2005/8/layout/hierarchy2"/>
    <dgm:cxn modelId="{3A8A53C0-5B94-4F5A-A79E-FCBC4B6405A4}" type="presParOf" srcId="{D2C911F2-6325-40D3-9126-0195CFAEC6AE}" destId="{5B0435BB-C3AA-48DF-AAF4-4305C77BE320}" srcOrd="1" destOrd="0" presId="urn:microsoft.com/office/officeart/2005/8/layout/hierarchy2"/>
    <dgm:cxn modelId="{5E1D939B-B4B1-4784-8A31-4E162F4E5677}" type="presParOf" srcId="{5B0435BB-C3AA-48DF-AAF4-4305C77BE320}" destId="{21A53AA8-CA5C-4E5D-8AF4-FF4CEE793A05}" srcOrd="0" destOrd="0" presId="urn:microsoft.com/office/officeart/2005/8/layout/hierarchy2"/>
    <dgm:cxn modelId="{24B020B7-16FD-484A-BD4F-41ABFD5DC422}" type="presParOf" srcId="{21A53AA8-CA5C-4E5D-8AF4-FF4CEE793A05}" destId="{6F426B46-9C4B-4E88-AE91-97B6ABCFC393}" srcOrd="0" destOrd="0" presId="urn:microsoft.com/office/officeart/2005/8/layout/hierarchy2"/>
    <dgm:cxn modelId="{DF60DAF7-817D-4158-86A8-855DE977B8D6}" type="presParOf" srcId="{5B0435BB-C3AA-48DF-AAF4-4305C77BE320}" destId="{6D51E09D-9504-451F-A55B-48E07FB17D1A}" srcOrd="1" destOrd="0" presId="urn:microsoft.com/office/officeart/2005/8/layout/hierarchy2"/>
    <dgm:cxn modelId="{DD2B4802-C671-45CF-863C-FDD92A9B0093}" type="presParOf" srcId="{6D51E09D-9504-451F-A55B-48E07FB17D1A}" destId="{39479DE8-8FD3-407A-A65B-7991B15BACF0}" srcOrd="0" destOrd="0" presId="urn:microsoft.com/office/officeart/2005/8/layout/hierarchy2"/>
    <dgm:cxn modelId="{D9166F09-6DA6-490F-9D04-7AE1605817D4}" type="presParOf" srcId="{6D51E09D-9504-451F-A55B-48E07FB17D1A}" destId="{67EAA5BF-4409-4F54-AF9A-5E845B8910CD}" srcOrd="1" destOrd="0" presId="urn:microsoft.com/office/officeart/2005/8/layout/hierarchy2"/>
    <dgm:cxn modelId="{3349AFCC-4864-4ABC-9866-46B84CA5B34C}" type="presParOf" srcId="{67EAA5BF-4409-4F54-AF9A-5E845B8910CD}" destId="{6AB34786-5F21-4C3C-85D0-D096C6D9B4B3}" srcOrd="0" destOrd="0" presId="urn:microsoft.com/office/officeart/2005/8/layout/hierarchy2"/>
    <dgm:cxn modelId="{E55596A6-C8D5-40DE-85AB-ADD13FF27B2E}" type="presParOf" srcId="{6AB34786-5F21-4C3C-85D0-D096C6D9B4B3}" destId="{2B884E3B-35C1-4842-B53F-672AB9540FFC}" srcOrd="0" destOrd="0" presId="urn:microsoft.com/office/officeart/2005/8/layout/hierarchy2"/>
    <dgm:cxn modelId="{42132AD3-0421-4CD0-AB12-57FA2DC6B397}" type="presParOf" srcId="{67EAA5BF-4409-4F54-AF9A-5E845B8910CD}" destId="{CCB92155-15FC-4CD5-B1AC-F33A23798C12}" srcOrd="1" destOrd="0" presId="urn:microsoft.com/office/officeart/2005/8/layout/hierarchy2"/>
    <dgm:cxn modelId="{D55BBBEE-FED9-4880-942D-4D602667C72B}" type="presParOf" srcId="{CCB92155-15FC-4CD5-B1AC-F33A23798C12}" destId="{6A8E015E-804A-44B7-8B36-6E1A4A3BF138}" srcOrd="0" destOrd="0" presId="urn:microsoft.com/office/officeart/2005/8/layout/hierarchy2"/>
    <dgm:cxn modelId="{33F736A0-C4D2-4441-BE70-015640B95FD8}" type="presParOf" srcId="{CCB92155-15FC-4CD5-B1AC-F33A23798C12}" destId="{35A2391E-CFBA-419C-A48E-FA5D6971311F}" srcOrd="1" destOrd="0" presId="urn:microsoft.com/office/officeart/2005/8/layout/hierarchy2"/>
    <dgm:cxn modelId="{D1633682-53B0-4A63-8491-1E87C12F8F1D}" type="presParOf" srcId="{35A2391E-CFBA-419C-A48E-FA5D6971311F}" destId="{BEC710B3-D162-4C69-82B2-0CA527B5F33C}" srcOrd="0" destOrd="0" presId="urn:microsoft.com/office/officeart/2005/8/layout/hierarchy2"/>
    <dgm:cxn modelId="{F961060C-D98A-467A-8994-DB90784C85FB}" type="presParOf" srcId="{BEC710B3-D162-4C69-82B2-0CA527B5F33C}" destId="{B80CCCE7-053D-496A-B20E-C852A41AA514}" srcOrd="0" destOrd="0" presId="urn:microsoft.com/office/officeart/2005/8/layout/hierarchy2"/>
    <dgm:cxn modelId="{92ED0F7F-F885-4407-BC51-D82D5ED53FAD}" type="presParOf" srcId="{35A2391E-CFBA-419C-A48E-FA5D6971311F}" destId="{59AEEDB2-07BD-465F-87B7-E6048D1E33B7}" srcOrd="1" destOrd="0" presId="urn:microsoft.com/office/officeart/2005/8/layout/hierarchy2"/>
    <dgm:cxn modelId="{8DFD4503-2EB7-4021-931B-9041324B8BFB}" type="presParOf" srcId="{59AEEDB2-07BD-465F-87B7-E6048D1E33B7}" destId="{CB398699-952A-4A2A-B6EE-AFBCF70DE9D1}" srcOrd="0" destOrd="0" presId="urn:microsoft.com/office/officeart/2005/8/layout/hierarchy2"/>
    <dgm:cxn modelId="{DB19A656-0A05-4576-A892-9E40CC6E749E}" type="presParOf" srcId="{59AEEDB2-07BD-465F-87B7-E6048D1E33B7}" destId="{28858413-9DE5-495B-8116-2D6B0EDD803C}" srcOrd="1" destOrd="0" presId="urn:microsoft.com/office/officeart/2005/8/layout/hierarchy2"/>
    <dgm:cxn modelId="{F856E237-1637-46CF-BFC2-D70205E6959C}" type="presParOf" srcId="{5B0435BB-C3AA-48DF-AAF4-4305C77BE320}" destId="{87017BE2-E308-4459-89EE-2D40E5C971D9}" srcOrd="2" destOrd="0" presId="urn:microsoft.com/office/officeart/2005/8/layout/hierarchy2"/>
    <dgm:cxn modelId="{62027C21-03D3-4B34-9369-D43AF2E91E3B}" type="presParOf" srcId="{87017BE2-E308-4459-89EE-2D40E5C971D9}" destId="{6AB38B1B-1FD9-44A1-A761-F902E845D72E}" srcOrd="0" destOrd="0" presId="urn:microsoft.com/office/officeart/2005/8/layout/hierarchy2"/>
    <dgm:cxn modelId="{83CA8C34-7889-4B84-A5C4-ABB1D3552B40}" type="presParOf" srcId="{5B0435BB-C3AA-48DF-AAF4-4305C77BE320}" destId="{031093EA-FB68-4AB0-906F-51ED442DA45F}" srcOrd="3" destOrd="0" presId="urn:microsoft.com/office/officeart/2005/8/layout/hierarchy2"/>
    <dgm:cxn modelId="{18DA1A62-4B5A-4723-AA6C-1DFE51C4B17D}" type="presParOf" srcId="{031093EA-FB68-4AB0-906F-51ED442DA45F}" destId="{3A6694EE-F58A-48F4-9278-71E92E3E25CE}" srcOrd="0" destOrd="0" presId="urn:microsoft.com/office/officeart/2005/8/layout/hierarchy2"/>
    <dgm:cxn modelId="{17609BBD-B28C-4E9D-A951-BC54CAED083B}" type="presParOf" srcId="{031093EA-FB68-4AB0-906F-51ED442DA45F}" destId="{A91C80F9-F94F-4C8F-B9E2-6BC366643FE6}" srcOrd="1" destOrd="0" presId="urn:microsoft.com/office/officeart/2005/8/layout/hierarchy2"/>
    <dgm:cxn modelId="{98E181B0-701E-434C-9006-A17A1D3AB944}" type="presParOf" srcId="{A91C80F9-F94F-4C8F-B9E2-6BC366643FE6}" destId="{7E9571C9-330A-4B0E-842D-747D08A699F7}" srcOrd="0" destOrd="0" presId="urn:microsoft.com/office/officeart/2005/8/layout/hierarchy2"/>
    <dgm:cxn modelId="{B15F38CB-9977-42CB-83AA-DF1A4AEABD10}" type="presParOf" srcId="{7E9571C9-330A-4B0E-842D-747D08A699F7}" destId="{48DB1502-54F9-492D-872F-ABC9B834C571}" srcOrd="0" destOrd="0" presId="urn:microsoft.com/office/officeart/2005/8/layout/hierarchy2"/>
    <dgm:cxn modelId="{589B2AAA-7148-43A9-9159-78E3AB434AA2}" type="presParOf" srcId="{A91C80F9-F94F-4C8F-B9E2-6BC366643FE6}" destId="{5C8A26D9-E9AD-4A5B-AAC7-0B0512FB8BA1}" srcOrd="1" destOrd="0" presId="urn:microsoft.com/office/officeart/2005/8/layout/hierarchy2"/>
    <dgm:cxn modelId="{F5C6DF0F-0369-4F31-8A9D-DF4370B5BDD7}" type="presParOf" srcId="{5C8A26D9-E9AD-4A5B-AAC7-0B0512FB8BA1}" destId="{165CAB87-B405-47C0-BD20-781887648972}" srcOrd="0" destOrd="0" presId="urn:microsoft.com/office/officeart/2005/8/layout/hierarchy2"/>
    <dgm:cxn modelId="{60258199-CCB1-4EBE-AF29-57F905D0592E}" type="presParOf" srcId="{5C8A26D9-E9AD-4A5B-AAC7-0B0512FB8BA1}" destId="{3FE5392E-9C8D-455B-8C1B-6F6CE5A1EAD7}" srcOrd="1" destOrd="0" presId="urn:microsoft.com/office/officeart/2005/8/layout/hierarchy2"/>
    <dgm:cxn modelId="{8D9653A1-E13D-47F9-BAA8-9E7DB5C393FF}" type="presParOf" srcId="{3FE5392E-9C8D-455B-8C1B-6F6CE5A1EAD7}" destId="{8E7A7C73-D6CD-44CE-AA83-C0EE19E96A4E}" srcOrd="0" destOrd="0" presId="urn:microsoft.com/office/officeart/2005/8/layout/hierarchy2"/>
    <dgm:cxn modelId="{C4C3FB2D-36D1-4CB4-91DC-C6E049DE5186}" type="presParOf" srcId="{8E7A7C73-D6CD-44CE-AA83-C0EE19E96A4E}" destId="{15863FA7-FB4B-40FC-8696-91EBCC811EDA}" srcOrd="0" destOrd="0" presId="urn:microsoft.com/office/officeart/2005/8/layout/hierarchy2"/>
    <dgm:cxn modelId="{EA08B7BB-AEEB-4636-A3D8-55D60700DF71}" type="presParOf" srcId="{3FE5392E-9C8D-455B-8C1B-6F6CE5A1EAD7}" destId="{0C5DEF19-44DF-4AF8-9A35-DEE9DC83A38A}" srcOrd="1" destOrd="0" presId="urn:microsoft.com/office/officeart/2005/8/layout/hierarchy2"/>
    <dgm:cxn modelId="{E70DC128-1015-460F-88A0-106A169764AB}" type="presParOf" srcId="{0C5DEF19-44DF-4AF8-9A35-DEE9DC83A38A}" destId="{D8E13606-5CD8-4239-A74D-A8B72A331553}" srcOrd="0" destOrd="0" presId="urn:microsoft.com/office/officeart/2005/8/layout/hierarchy2"/>
    <dgm:cxn modelId="{F04740BE-C39A-47AE-BB9D-C2DE8EA5F03B}" type="presParOf" srcId="{0C5DEF19-44DF-4AF8-9A35-DEE9DC83A38A}" destId="{999CBD31-2631-4E31-8F62-E703D586308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203F6E1-0A2B-44B3-BB91-31CAE4891E63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2FCE3345-8218-48AF-87CB-685F03783A46}">
      <dgm:prSet phldrT="[Tekst]"/>
      <dgm:spPr/>
      <dgm:t>
        <a:bodyPr/>
        <a:lstStyle/>
        <a:p>
          <a:r>
            <a:rPr lang="pl-PL" dirty="0" smtClean="0"/>
            <a:t>sery</a:t>
          </a:r>
          <a:endParaRPr lang="pl-PL" dirty="0"/>
        </a:p>
      </dgm:t>
    </dgm:pt>
    <dgm:pt modelId="{95C84D3B-0140-4F5A-9C1C-98232D518D94}" type="parTrans" cxnId="{C0EB85CF-F0A8-4653-8967-CEBBD7367DD1}">
      <dgm:prSet/>
      <dgm:spPr/>
      <dgm:t>
        <a:bodyPr/>
        <a:lstStyle/>
        <a:p>
          <a:endParaRPr lang="pl-PL"/>
        </a:p>
      </dgm:t>
    </dgm:pt>
    <dgm:pt modelId="{E3FA588F-3819-4BDE-8B37-1B364C21E65E}" type="sibTrans" cxnId="{C0EB85CF-F0A8-4653-8967-CEBBD7367DD1}">
      <dgm:prSet/>
      <dgm:spPr/>
      <dgm:t>
        <a:bodyPr/>
        <a:lstStyle/>
        <a:p>
          <a:endParaRPr lang="pl-PL"/>
        </a:p>
      </dgm:t>
    </dgm:pt>
    <dgm:pt modelId="{78035F3F-55B4-4EB9-A300-3BA126AAFE41}">
      <dgm:prSet phldrT="[Tekst]"/>
      <dgm:spPr/>
      <dgm:t>
        <a:bodyPr/>
        <a:lstStyle/>
        <a:p>
          <a:r>
            <a:rPr lang="pl-PL" dirty="0" smtClean="0"/>
            <a:t>świeże</a:t>
          </a:r>
          <a:endParaRPr lang="pl-PL" dirty="0"/>
        </a:p>
      </dgm:t>
    </dgm:pt>
    <dgm:pt modelId="{597C07DF-4085-4310-BC24-E3D30AC6160E}" type="parTrans" cxnId="{4BA95FD6-B5CB-4381-AA13-AEB55217037A}">
      <dgm:prSet/>
      <dgm:spPr/>
      <dgm:t>
        <a:bodyPr/>
        <a:lstStyle/>
        <a:p>
          <a:endParaRPr lang="pl-PL"/>
        </a:p>
      </dgm:t>
    </dgm:pt>
    <dgm:pt modelId="{8330FA17-A423-4F3C-81AB-3ED45019F98A}" type="sibTrans" cxnId="{4BA95FD6-B5CB-4381-AA13-AEB55217037A}">
      <dgm:prSet/>
      <dgm:spPr/>
      <dgm:t>
        <a:bodyPr/>
        <a:lstStyle/>
        <a:p>
          <a:endParaRPr lang="pl-PL"/>
        </a:p>
      </dgm:t>
    </dgm:pt>
    <dgm:pt modelId="{296074D9-A8E4-4B78-968F-88DDC073713A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feta</a:t>
          </a:r>
          <a:endParaRPr lang="pl-PL" dirty="0"/>
        </a:p>
      </dgm:t>
    </dgm:pt>
    <dgm:pt modelId="{D9B49F3B-CAD1-4E59-8B63-05151CCFE0F1}" type="parTrans" cxnId="{5235EFA8-5535-4311-A745-F446CE2E192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6491A692-2796-4328-A3C1-C022BEECC92F}" type="sibTrans" cxnId="{5235EFA8-5535-4311-A745-F446CE2E192F}">
      <dgm:prSet/>
      <dgm:spPr/>
      <dgm:t>
        <a:bodyPr/>
        <a:lstStyle/>
        <a:p>
          <a:endParaRPr lang="pl-PL"/>
        </a:p>
      </dgm:t>
    </dgm:pt>
    <dgm:pt modelId="{4DE6EE10-CF23-41D5-A0EE-49221283D804}">
      <dgm:prSet phldrT="[Tekst]"/>
      <dgm:spPr/>
      <dgm:t>
        <a:bodyPr/>
        <a:lstStyle/>
        <a:p>
          <a:r>
            <a:rPr lang="pl-PL" dirty="0" smtClean="0"/>
            <a:t>miękkie</a:t>
          </a:r>
          <a:endParaRPr lang="pl-PL" dirty="0"/>
        </a:p>
      </dgm:t>
    </dgm:pt>
    <dgm:pt modelId="{E85F2E9C-42B2-4C1D-914C-9BD93713CA9D}" type="parTrans" cxnId="{34FC323B-A761-45F4-A10D-BFA2B0A702A5}">
      <dgm:prSet/>
      <dgm:spPr/>
      <dgm:t>
        <a:bodyPr/>
        <a:lstStyle/>
        <a:p>
          <a:endParaRPr lang="pl-PL"/>
        </a:p>
      </dgm:t>
    </dgm:pt>
    <dgm:pt modelId="{ED28D83E-AD6F-4205-A352-407B8BE56DCD}" type="sibTrans" cxnId="{34FC323B-A761-45F4-A10D-BFA2B0A702A5}">
      <dgm:prSet/>
      <dgm:spPr/>
      <dgm:t>
        <a:bodyPr/>
        <a:lstStyle/>
        <a:p>
          <a:endParaRPr lang="pl-PL"/>
        </a:p>
      </dgm:t>
    </dgm:pt>
    <dgm:pt modelId="{AB817080-5AA3-42BD-A946-3FDCCCABF43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camembert </a:t>
          </a:r>
          <a:endParaRPr lang="pl-PL" dirty="0"/>
        </a:p>
      </dgm:t>
    </dgm:pt>
    <dgm:pt modelId="{5BC1C54C-521F-4B13-9DC8-D9707E0F5139}" type="parTrans" cxnId="{A06E6D36-65FC-4DE5-98BB-830CD435076A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7BAF0219-D93D-4793-8209-22726ADB4B14}" type="sibTrans" cxnId="{A06E6D36-65FC-4DE5-98BB-830CD435076A}">
      <dgm:prSet/>
      <dgm:spPr/>
      <dgm:t>
        <a:bodyPr/>
        <a:lstStyle/>
        <a:p>
          <a:endParaRPr lang="pl-PL"/>
        </a:p>
      </dgm:t>
    </dgm:pt>
    <dgm:pt modelId="{68F4139D-B07A-4801-8F62-D5697BFC3CDA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ricotta</a:t>
          </a:r>
          <a:endParaRPr lang="pl-PL" dirty="0"/>
        </a:p>
      </dgm:t>
    </dgm:pt>
    <dgm:pt modelId="{50CA8DD4-3471-4AF4-A85F-609199E2BE5B}" type="parTrans" cxnId="{30CEAA8C-44F8-4D36-9CE9-49473024758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505D5D88-396D-4EBB-9D8C-586387074505}" type="sibTrans" cxnId="{30CEAA8C-44F8-4D36-9CE9-49473024758F}">
      <dgm:prSet/>
      <dgm:spPr/>
      <dgm:t>
        <a:bodyPr/>
        <a:lstStyle/>
        <a:p>
          <a:endParaRPr lang="pl-PL"/>
        </a:p>
      </dgm:t>
    </dgm:pt>
    <dgm:pt modelId="{2667BDD6-51D0-4B38-8B67-6885F528E192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brie</a:t>
          </a:r>
          <a:endParaRPr lang="pl-PL" dirty="0"/>
        </a:p>
      </dgm:t>
    </dgm:pt>
    <dgm:pt modelId="{0ED27DEC-033A-441E-9331-7B1DEDFB7CEE}" type="parTrans" cxnId="{E47BC6B1-5EBA-45AE-8DD6-C6617CB91D13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8D9E2273-F585-4746-9537-B628CDAAEB2B}" type="sibTrans" cxnId="{E47BC6B1-5EBA-45AE-8DD6-C6617CB91D13}">
      <dgm:prSet/>
      <dgm:spPr/>
      <dgm:t>
        <a:bodyPr/>
        <a:lstStyle/>
        <a:p>
          <a:endParaRPr lang="pl-PL"/>
        </a:p>
      </dgm:t>
    </dgm:pt>
    <dgm:pt modelId="{02E3EACF-5564-41C4-A22E-93E08DD3D6F2}">
      <dgm:prSet/>
      <dgm:spPr/>
      <dgm:t>
        <a:bodyPr/>
        <a:lstStyle/>
        <a:p>
          <a:r>
            <a:rPr lang="pl-PL" dirty="0" smtClean="0"/>
            <a:t>twarde</a:t>
          </a:r>
          <a:endParaRPr lang="pl-PL" dirty="0"/>
        </a:p>
      </dgm:t>
    </dgm:pt>
    <dgm:pt modelId="{F3C4516A-8722-41D8-AE44-E6882E12E40D}" type="parTrans" cxnId="{3C042160-60A7-41AD-A26B-37A82165D147}">
      <dgm:prSet/>
      <dgm:spPr/>
      <dgm:t>
        <a:bodyPr/>
        <a:lstStyle/>
        <a:p>
          <a:endParaRPr lang="pl-PL"/>
        </a:p>
      </dgm:t>
    </dgm:pt>
    <dgm:pt modelId="{84047058-0D18-4CE9-8D85-80E08821596B}" type="sibTrans" cxnId="{3C042160-60A7-41AD-A26B-37A82165D147}">
      <dgm:prSet/>
      <dgm:spPr/>
      <dgm:t>
        <a:bodyPr/>
        <a:lstStyle/>
        <a:p>
          <a:endParaRPr lang="pl-PL"/>
        </a:p>
      </dgm:t>
    </dgm:pt>
    <dgm:pt modelId="{F321DB7F-FF95-4735-ACA2-75C83997759E}">
      <dgm:prSet/>
      <dgm:spPr/>
      <dgm:t>
        <a:bodyPr/>
        <a:lstStyle/>
        <a:p>
          <a:r>
            <a:rPr lang="pl-PL" dirty="0" smtClean="0"/>
            <a:t>pleśniowe</a:t>
          </a:r>
          <a:endParaRPr lang="pl-PL" dirty="0"/>
        </a:p>
      </dgm:t>
    </dgm:pt>
    <dgm:pt modelId="{DFE4B8C8-77EF-45BD-980F-E93BA8B6DD4A}" type="parTrans" cxnId="{1CC00BEF-AEFA-4A8D-A183-89F1A735A71D}">
      <dgm:prSet/>
      <dgm:spPr/>
      <dgm:t>
        <a:bodyPr/>
        <a:lstStyle/>
        <a:p>
          <a:endParaRPr lang="pl-PL"/>
        </a:p>
      </dgm:t>
    </dgm:pt>
    <dgm:pt modelId="{00198EED-D319-47CB-99AA-21F986D845CC}" type="sibTrans" cxnId="{1CC00BEF-AEFA-4A8D-A183-89F1A735A71D}">
      <dgm:prSet/>
      <dgm:spPr/>
      <dgm:t>
        <a:bodyPr/>
        <a:lstStyle/>
        <a:p>
          <a:endParaRPr lang="pl-PL"/>
        </a:p>
      </dgm:t>
    </dgm:pt>
    <dgm:pt modelId="{13297796-6CC9-452A-AF62-6EE640894087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parmezan</a:t>
          </a:r>
          <a:endParaRPr lang="pl-PL" dirty="0"/>
        </a:p>
      </dgm:t>
    </dgm:pt>
    <dgm:pt modelId="{37352109-A230-4638-95E1-BBDF93AD7C5F}" type="parTrans" cxnId="{C84EE731-71FE-4277-836C-258D1021484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2A1F3FE9-95C9-4445-BB7A-C770033920BF}" type="sibTrans" cxnId="{C84EE731-71FE-4277-836C-258D1021484F}">
      <dgm:prSet/>
      <dgm:spPr/>
      <dgm:t>
        <a:bodyPr/>
        <a:lstStyle/>
        <a:p>
          <a:endParaRPr lang="pl-PL"/>
        </a:p>
      </dgm:t>
    </dgm:pt>
    <dgm:pt modelId="{2D1ABE8F-9BFB-4DA5-97C9-A52AA07A4AE6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err="1" smtClean="0"/>
            <a:t>stilton</a:t>
          </a:r>
          <a:endParaRPr lang="pl-PL" dirty="0"/>
        </a:p>
      </dgm:t>
    </dgm:pt>
    <dgm:pt modelId="{DA42697D-F0BA-4CBF-9C33-24A046F9C310}" type="parTrans" cxnId="{07015500-E21A-49DB-A02F-5A83277C42D2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FA21F07B-916A-4865-B7C8-CD05DC8BAED6}" type="sibTrans" cxnId="{07015500-E21A-49DB-A02F-5A83277C42D2}">
      <dgm:prSet/>
      <dgm:spPr/>
      <dgm:t>
        <a:bodyPr/>
        <a:lstStyle/>
        <a:p>
          <a:endParaRPr lang="pl-PL"/>
        </a:p>
      </dgm:t>
    </dgm:pt>
    <dgm:pt modelId="{64F9CE6A-7D86-4FD5-8808-44962D862442}" type="pres">
      <dgm:prSet presAssocID="{7203F6E1-0A2B-44B3-BB91-31CAE4891E6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2C911F2-6325-40D3-9126-0195CFAEC6AE}" type="pres">
      <dgm:prSet presAssocID="{2FCE3345-8218-48AF-87CB-685F03783A46}" presName="root1" presStyleCnt="0"/>
      <dgm:spPr/>
    </dgm:pt>
    <dgm:pt modelId="{93DE7159-538A-4A76-82D3-2F0FA236464B}" type="pres">
      <dgm:prSet presAssocID="{2FCE3345-8218-48AF-87CB-685F03783A46}" presName="LevelOneTextNode" presStyleLbl="node0" presStyleIdx="0" presStyleCnt="1" custScaleX="123007" custLinFactNeighborX="-59268" custLinFactNeighborY="313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B0435BB-C3AA-48DF-AAF4-4305C77BE320}" type="pres">
      <dgm:prSet presAssocID="{2FCE3345-8218-48AF-87CB-685F03783A46}" presName="level2hierChild" presStyleCnt="0"/>
      <dgm:spPr/>
    </dgm:pt>
    <dgm:pt modelId="{21A53AA8-CA5C-4E5D-8AF4-FF4CEE793A05}" type="pres">
      <dgm:prSet presAssocID="{597C07DF-4085-4310-BC24-E3D30AC6160E}" presName="conn2-1" presStyleLbl="parChTrans1D2" presStyleIdx="0" presStyleCnt="4"/>
      <dgm:spPr/>
      <dgm:t>
        <a:bodyPr/>
        <a:lstStyle/>
        <a:p>
          <a:endParaRPr lang="pl-PL"/>
        </a:p>
      </dgm:t>
    </dgm:pt>
    <dgm:pt modelId="{6F426B46-9C4B-4E88-AE91-97B6ABCFC393}" type="pres">
      <dgm:prSet presAssocID="{597C07DF-4085-4310-BC24-E3D30AC6160E}" presName="connTx" presStyleLbl="parChTrans1D2" presStyleIdx="0" presStyleCnt="4"/>
      <dgm:spPr/>
      <dgm:t>
        <a:bodyPr/>
        <a:lstStyle/>
        <a:p>
          <a:endParaRPr lang="pl-PL"/>
        </a:p>
      </dgm:t>
    </dgm:pt>
    <dgm:pt modelId="{6D51E09D-9504-451F-A55B-48E07FB17D1A}" type="pres">
      <dgm:prSet presAssocID="{78035F3F-55B4-4EB9-A300-3BA126AAFE41}" presName="root2" presStyleCnt="0"/>
      <dgm:spPr/>
    </dgm:pt>
    <dgm:pt modelId="{39479DE8-8FD3-407A-A65B-7991B15BACF0}" type="pres">
      <dgm:prSet presAssocID="{78035F3F-55B4-4EB9-A300-3BA126AAFE41}" presName="LevelTwoTextNode" presStyleLbl="node2" presStyleIdx="0" presStyleCnt="4" custScaleX="12300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7EAA5BF-4409-4F54-AF9A-5E845B8910CD}" type="pres">
      <dgm:prSet presAssocID="{78035F3F-55B4-4EB9-A300-3BA126AAFE41}" presName="level3hierChild" presStyleCnt="0"/>
      <dgm:spPr/>
    </dgm:pt>
    <dgm:pt modelId="{6AB34786-5F21-4C3C-85D0-D096C6D9B4B3}" type="pres">
      <dgm:prSet presAssocID="{D9B49F3B-CAD1-4E59-8B63-05151CCFE0F1}" presName="conn2-1" presStyleLbl="parChTrans1D3" presStyleIdx="0" presStyleCnt="4"/>
      <dgm:spPr/>
      <dgm:t>
        <a:bodyPr/>
        <a:lstStyle/>
        <a:p>
          <a:endParaRPr lang="pl-PL"/>
        </a:p>
      </dgm:t>
    </dgm:pt>
    <dgm:pt modelId="{2B884E3B-35C1-4842-B53F-672AB9540FFC}" type="pres">
      <dgm:prSet presAssocID="{D9B49F3B-CAD1-4E59-8B63-05151CCFE0F1}" presName="connTx" presStyleLbl="parChTrans1D3" presStyleIdx="0" presStyleCnt="4"/>
      <dgm:spPr/>
      <dgm:t>
        <a:bodyPr/>
        <a:lstStyle/>
        <a:p>
          <a:endParaRPr lang="pl-PL"/>
        </a:p>
      </dgm:t>
    </dgm:pt>
    <dgm:pt modelId="{CCB92155-15FC-4CD5-B1AC-F33A23798C12}" type="pres">
      <dgm:prSet presAssocID="{296074D9-A8E4-4B78-968F-88DDC073713A}" presName="root2" presStyleCnt="0"/>
      <dgm:spPr/>
    </dgm:pt>
    <dgm:pt modelId="{6A8E015E-804A-44B7-8B36-6E1A4A3BF138}" type="pres">
      <dgm:prSet presAssocID="{296074D9-A8E4-4B78-968F-88DDC073713A}" presName="LevelTwoTextNode" presStyleLbl="node3" presStyleIdx="0" presStyleCnt="4" custScaleX="10250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5A2391E-CFBA-419C-A48E-FA5D6971311F}" type="pres">
      <dgm:prSet presAssocID="{296074D9-A8E4-4B78-968F-88DDC073713A}" presName="level3hierChild" presStyleCnt="0"/>
      <dgm:spPr/>
    </dgm:pt>
    <dgm:pt modelId="{BEC710B3-D162-4C69-82B2-0CA527B5F33C}" type="pres">
      <dgm:prSet presAssocID="{50CA8DD4-3471-4AF4-A85F-609199E2BE5B}" presName="conn2-1" presStyleLbl="parChTrans1D4" presStyleIdx="0" presStyleCnt="2"/>
      <dgm:spPr/>
      <dgm:t>
        <a:bodyPr/>
        <a:lstStyle/>
        <a:p>
          <a:endParaRPr lang="pl-PL"/>
        </a:p>
      </dgm:t>
    </dgm:pt>
    <dgm:pt modelId="{B80CCCE7-053D-496A-B20E-C852A41AA514}" type="pres">
      <dgm:prSet presAssocID="{50CA8DD4-3471-4AF4-A85F-609199E2BE5B}" presName="connTx" presStyleLbl="parChTrans1D4" presStyleIdx="0" presStyleCnt="2"/>
      <dgm:spPr/>
      <dgm:t>
        <a:bodyPr/>
        <a:lstStyle/>
        <a:p>
          <a:endParaRPr lang="pl-PL"/>
        </a:p>
      </dgm:t>
    </dgm:pt>
    <dgm:pt modelId="{59AEEDB2-07BD-465F-87B7-E6048D1E33B7}" type="pres">
      <dgm:prSet presAssocID="{68F4139D-B07A-4801-8F62-D5697BFC3CDA}" presName="root2" presStyleCnt="0"/>
      <dgm:spPr/>
    </dgm:pt>
    <dgm:pt modelId="{CB398699-952A-4A2A-B6EE-AFBCF70DE9D1}" type="pres">
      <dgm:prSet presAssocID="{68F4139D-B07A-4801-8F62-D5697BFC3CDA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8858413-9DE5-495B-8116-2D6B0EDD803C}" type="pres">
      <dgm:prSet presAssocID="{68F4139D-B07A-4801-8F62-D5697BFC3CDA}" presName="level3hierChild" presStyleCnt="0"/>
      <dgm:spPr/>
    </dgm:pt>
    <dgm:pt modelId="{87017BE2-E308-4459-89EE-2D40E5C971D9}" type="pres">
      <dgm:prSet presAssocID="{E85F2E9C-42B2-4C1D-914C-9BD93713CA9D}" presName="conn2-1" presStyleLbl="parChTrans1D2" presStyleIdx="1" presStyleCnt="4"/>
      <dgm:spPr/>
      <dgm:t>
        <a:bodyPr/>
        <a:lstStyle/>
        <a:p>
          <a:endParaRPr lang="pl-PL"/>
        </a:p>
      </dgm:t>
    </dgm:pt>
    <dgm:pt modelId="{6AB38B1B-1FD9-44A1-A761-F902E845D72E}" type="pres">
      <dgm:prSet presAssocID="{E85F2E9C-42B2-4C1D-914C-9BD93713CA9D}" presName="connTx" presStyleLbl="parChTrans1D2" presStyleIdx="1" presStyleCnt="4"/>
      <dgm:spPr/>
      <dgm:t>
        <a:bodyPr/>
        <a:lstStyle/>
        <a:p>
          <a:endParaRPr lang="pl-PL"/>
        </a:p>
      </dgm:t>
    </dgm:pt>
    <dgm:pt modelId="{031093EA-FB68-4AB0-906F-51ED442DA45F}" type="pres">
      <dgm:prSet presAssocID="{4DE6EE10-CF23-41D5-A0EE-49221283D804}" presName="root2" presStyleCnt="0"/>
      <dgm:spPr/>
    </dgm:pt>
    <dgm:pt modelId="{3A6694EE-F58A-48F4-9278-71E92E3E25CE}" type="pres">
      <dgm:prSet presAssocID="{4DE6EE10-CF23-41D5-A0EE-49221283D804}" presName="LevelTwoTextNode" presStyleLbl="node2" presStyleIdx="1" presStyleCnt="4" custScaleX="12300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91C80F9-F94F-4C8F-B9E2-6BC366643FE6}" type="pres">
      <dgm:prSet presAssocID="{4DE6EE10-CF23-41D5-A0EE-49221283D804}" presName="level3hierChild" presStyleCnt="0"/>
      <dgm:spPr/>
    </dgm:pt>
    <dgm:pt modelId="{7E9571C9-330A-4B0E-842D-747D08A699F7}" type="pres">
      <dgm:prSet presAssocID="{5BC1C54C-521F-4B13-9DC8-D9707E0F5139}" presName="conn2-1" presStyleLbl="parChTrans1D3" presStyleIdx="1" presStyleCnt="4"/>
      <dgm:spPr/>
      <dgm:t>
        <a:bodyPr/>
        <a:lstStyle/>
        <a:p>
          <a:endParaRPr lang="pl-PL"/>
        </a:p>
      </dgm:t>
    </dgm:pt>
    <dgm:pt modelId="{48DB1502-54F9-492D-872F-ABC9B834C571}" type="pres">
      <dgm:prSet presAssocID="{5BC1C54C-521F-4B13-9DC8-D9707E0F5139}" presName="connTx" presStyleLbl="parChTrans1D3" presStyleIdx="1" presStyleCnt="4"/>
      <dgm:spPr/>
      <dgm:t>
        <a:bodyPr/>
        <a:lstStyle/>
        <a:p>
          <a:endParaRPr lang="pl-PL"/>
        </a:p>
      </dgm:t>
    </dgm:pt>
    <dgm:pt modelId="{5C8A26D9-E9AD-4A5B-AAC7-0B0512FB8BA1}" type="pres">
      <dgm:prSet presAssocID="{AB817080-5AA3-42BD-A946-3FDCCCABF430}" presName="root2" presStyleCnt="0"/>
      <dgm:spPr/>
    </dgm:pt>
    <dgm:pt modelId="{165CAB87-B405-47C0-BD20-781887648972}" type="pres">
      <dgm:prSet presAssocID="{AB817080-5AA3-42BD-A946-3FDCCCABF430}" presName="LevelTwoTextNode" presStyleLbl="node3" presStyleIdx="1" presStyleCnt="4" custScaleX="10250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FE5392E-9C8D-455B-8C1B-6F6CE5A1EAD7}" type="pres">
      <dgm:prSet presAssocID="{AB817080-5AA3-42BD-A946-3FDCCCABF430}" presName="level3hierChild" presStyleCnt="0"/>
      <dgm:spPr/>
    </dgm:pt>
    <dgm:pt modelId="{8E7A7C73-D6CD-44CE-AA83-C0EE19E96A4E}" type="pres">
      <dgm:prSet presAssocID="{0ED27DEC-033A-441E-9331-7B1DEDFB7CEE}" presName="conn2-1" presStyleLbl="parChTrans1D4" presStyleIdx="1" presStyleCnt="2"/>
      <dgm:spPr/>
      <dgm:t>
        <a:bodyPr/>
        <a:lstStyle/>
        <a:p>
          <a:endParaRPr lang="pl-PL"/>
        </a:p>
      </dgm:t>
    </dgm:pt>
    <dgm:pt modelId="{15863FA7-FB4B-40FC-8696-91EBCC811EDA}" type="pres">
      <dgm:prSet presAssocID="{0ED27DEC-033A-441E-9331-7B1DEDFB7CEE}" presName="connTx" presStyleLbl="parChTrans1D4" presStyleIdx="1" presStyleCnt="2"/>
      <dgm:spPr/>
      <dgm:t>
        <a:bodyPr/>
        <a:lstStyle/>
        <a:p>
          <a:endParaRPr lang="pl-PL"/>
        </a:p>
      </dgm:t>
    </dgm:pt>
    <dgm:pt modelId="{0C5DEF19-44DF-4AF8-9A35-DEE9DC83A38A}" type="pres">
      <dgm:prSet presAssocID="{2667BDD6-51D0-4B38-8B67-6885F528E192}" presName="root2" presStyleCnt="0"/>
      <dgm:spPr/>
    </dgm:pt>
    <dgm:pt modelId="{D8E13606-5CD8-4239-A74D-A8B72A331553}" type="pres">
      <dgm:prSet presAssocID="{2667BDD6-51D0-4B38-8B67-6885F528E192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99CBD31-2631-4E31-8F62-E703D5863082}" type="pres">
      <dgm:prSet presAssocID="{2667BDD6-51D0-4B38-8B67-6885F528E192}" presName="level3hierChild" presStyleCnt="0"/>
      <dgm:spPr/>
    </dgm:pt>
    <dgm:pt modelId="{E22237F8-ED32-4F40-B079-527CABE64E52}" type="pres">
      <dgm:prSet presAssocID="{F3C4516A-8722-41D8-AE44-E6882E12E40D}" presName="conn2-1" presStyleLbl="parChTrans1D2" presStyleIdx="2" presStyleCnt="4"/>
      <dgm:spPr/>
      <dgm:t>
        <a:bodyPr/>
        <a:lstStyle/>
        <a:p>
          <a:endParaRPr lang="pl-PL"/>
        </a:p>
      </dgm:t>
    </dgm:pt>
    <dgm:pt modelId="{0093AB88-6418-4328-AE40-2A9E9E32165A}" type="pres">
      <dgm:prSet presAssocID="{F3C4516A-8722-41D8-AE44-E6882E12E40D}" presName="connTx" presStyleLbl="parChTrans1D2" presStyleIdx="2" presStyleCnt="4"/>
      <dgm:spPr/>
      <dgm:t>
        <a:bodyPr/>
        <a:lstStyle/>
        <a:p>
          <a:endParaRPr lang="pl-PL"/>
        </a:p>
      </dgm:t>
    </dgm:pt>
    <dgm:pt modelId="{F49CB6A0-1843-48CB-96C4-06EB2B1019A0}" type="pres">
      <dgm:prSet presAssocID="{02E3EACF-5564-41C4-A22E-93E08DD3D6F2}" presName="root2" presStyleCnt="0"/>
      <dgm:spPr/>
    </dgm:pt>
    <dgm:pt modelId="{63216B08-523B-4A45-A322-75DE89E7AA85}" type="pres">
      <dgm:prSet presAssocID="{02E3EACF-5564-41C4-A22E-93E08DD3D6F2}" presName="LevelTwoTextNode" presStyleLbl="node2" presStyleIdx="2" presStyleCnt="4" custScaleX="12300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F6F2DFA-F942-4A6A-8C0A-1DBAC25F379F}" type="pres">
      <dgm:prSet presAssocID="{02E3EACF-5564-41C4-A22E-93E08DD3D6F2}" presName="level3hierChild" presStyleCnt="0"/>
      <dgm:spPr/>
    </dgm:pt>
    <dgm:pt modelId="{E204BB47-A06E-4A10-9BC9-853A54A19D3C}" type="pres">
      <dgm:prSet presAssocID="{37352109-A230-4638-95E1-BBDF93AD7C5F}" presName="conn2-1" presStyleLbl="parChTrans1D3" presStyleIdx="2" presStyleCnt="4"/>
      <dgm:spPr/>
      <dgm:t>
        <a:bodyPr/>
        <a:lstStyle/>
        <a:p>
          <a:endParaRPr lang="pl-PL"/>
        </a:p>
      </dgm:t>
    </dgm:pt>
    <dgm:pt modelId="{03787C2E-E5B2-4F1A-A117-85195AC7AA68}" type="pres">
      <dgm:prSet presAssocID="{37352109-A230-4638-95E1-BBDF93AD7C5F}" presName="connTx" presStyleLbl="parChTrans1D3" presStyleIdx="2" presStyleCnt="4"/>
      <dgm:spPr/>
      <dgm:t>
        <a:bodyPr/>
        <a:lstStyle/>
        <a:p>
          <a:endParaRPr lang="pl-PL"/>
        </a:p>
      </dgm:t>
    </dgm:pt>
    <dgm:pt modelId="{BD5E2DFF-690E-48F0-B8EE-A383818D6746}" type="pres">
      <dgm:prSet presAssocID="{13297796-6CC9-452A-AF62-6EE640894087}" presName="root2" presStyleCnt="0"/>
      <dgm:spPr/>
    </dgm:pt>
    <dgm:pt modelId="{1480B069-4FE4-4B51-93C0-A16137D6C095}" type="pres">
      <dgm:prSet presAssocID="{13297796-6CC9-452A-AF62-6EE64089408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AAE0313-1688-4A98-8FB9-030EC6A55931}" type="pres">
      <dgm:prSet presAssocID="{13297796-6CC9-452A-AF62-6EE640894087}" presName="level3hierChild" presStyleCnt="0"/>
      <dgm:spPr/>
    </dgm:pt>
    <dgm:pt modelId="{15F3A4A3-E346-4A87-A973-09467CF566F8}" type="pres">
      <dgm:prSet presAssocID="{DFE4B8C8-77EF-45BD-980F-E93BA8B6DD4A}" presName="conn2-1" presStyleLbl="parChTrans1D2" presStyleIdx="3" presStyleCnt="4"/>
      <dgm:spPr/>
      <dgm:t>
        <a:bodyPr/>
        <a:lstStyle/>
        <a:p>
          <a:endParaRPr lang="pl-PL"/>
        </a:p>
      </dgm:t>
    </dgm:pt>
    <dgm:pt modelId="{033816D8-FBE4-4711-B8C8-02201ED7A492}" type="pres">
      <dgm:prSet presAssocID="{DFE4B8C8-77EF-45BD-980F-E93BA8B6DD4A}" presName="connTx" presStyleLbl="parChTrans1D2" presStyleIdx="3" presStyleCnt="4"/>
      <dgm:spPr/>
      <dgm:t>
        <a:bodyPr/>
        <a:lstStyle/>
        <a:p>
          <a:endParaRPr lang="pl-PL"/>
        </a:p>
      </dgm:t>
    </dgm:pt>
    <dgm:pt modelId="{B224F29C-93B6-481C-8DC1-F1B8EC81A2F4}" type="pres">
      <dgm:prSet presAssocID="{F321DB7F-FF95-4735-ACA2-75C83997759E}" presName="root2" presStyleCnt="0"/>
      <dgm:spPr/>
    </dgm:pt>
    <dgm:pt modelId="{1DD9A157-F005-443F-AAD1-7A18EB74C4C2}" type="pres">
      <dgm:prSet presAssocID="{F321DB7F-FF95-4735-ACA2-75C83997759E}" presName="LevelTwoTextNode" presStyleLbl="node2" presStyleIdx="3" presStyleCnt="4" custScaleX="12300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949D4E4-6F13-4BE3-B392-9510B85F1F85}" type="pres">
      <dgm:prSet presAssocID="{F321DB7F-FF95-4735-ACA2-75C83997759E}" presName="level3hierChild" presStyleCnt="0"/>
      <dgm:spPr/>
    </dgm:pt>
    <dgm:pt modelId="{72214079-3293-42C1-B3B0-EA3FDC25552F}" type="pres">
      <dgm:prSet presAssocID="{DA42697D-F0BA-4CBF-9C33-24A046F9C310}" presName="conn2-1" presStyleLbl="parChTrans1D3" presStyleIdx="3" presStyleCnt="4"/>
      <dgm:spPr/>
      <dgm:t>
        <a:bodyPr/>
        <a:lstStyle/>
        <a:p>
          <a:endParaRPr lang="pl-PL"/>
        </a:p>
      </dgm:t>
    </dgm:pt>
    <dgm:pt modelId="{1D273D68-B049-43C0-A5A8-9055C51ACF3D}" type="pres">
      <dgm:prSet presAssocID="{DA42697D-F0BA-4CBF-9C33-24A046F9C310}" presName="connTx" presStyleLbl="parChTrans1D3" presStyleIdx="3" presStyleCnt="4"/>
      <dgm:spPr/>
      <dgm:t>
        <a:bodyPr/>
        <a:lstStyle/>
        <a:p>
          <a:endParaRPr lang="pl-PL"/>
        </a:p>
      </dgm:t>
    </dgm:pt>
    <dgm:pt modelId="{37D43BC7-52B9-410C-9D06-F99D2694418E}" type="pres">
      <dgm:prSet presAssocID="{2D1ABE8F-9BFB-4DA5-97C9-A52AA07A4AE6}" presName="root2" presStyleCnt="0"/>
      <dgm:spPr/>
    </dgm:pt>
    <dgm:pt modelId="{42B7AA0D-CF00-4664-8883-8B35313D013A}" type="pres">
      <dgm:prSet presAssocID="{2D1ABE8F-9BFB-4DA5-97C9-A52AA07A4AE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5DE0B60-D94C-4A34-95E3-6214D0F31334}" type="pres">
      <dgm:prSet presAssocID="{2D1ABE8F-9BFB-4DA5-97C9-A52AA07A4AE6}" presName="level3hierChild" presStyleCnt="0"/>
      <dgm:spPr/>
    </dgm:pt>
  </dgm:ptLst>
  <dgm:cxnLst>
    <dgm:cxn modelId="{34FC323B-A761-45F4-A10D-BFA2B0A702A5}" srcId="{2FCE3345-8218-48AF-87CB-685F03783A46}" destId="{4DE6EE10-CF23-41D5-A0EE-49221283D804}" srcOrd="1" destOrd="0" parTransId="{E85F2E9C-42B2-4C1D-914C-9BD93713CA9D}" sibTransId="{ED28D83E-AD6F-4205-A352-407B8BE56DCD}"/>
    <dgm:cxn modelId="{1AC5E839-0F26-4072-8A25-5853528C87B2}" type="presOf" srcId="{2D1ABE8F-9BFB-4DA5-97C9-A52AA07A4AE6}" destId="{42B7AA0D-CF00-4664-8883-8B35313D013A}" srcOrd="0" destOrd="0" presId="urn:microsoft.com/office/officeart/2005/8/layout/hierarchy2"/>
    <dgm:cxn modelId="{EEE36B5E-8746-4932-8DF3-AB0E9482529E}" type="presOf" srcId="{DA42697D-F0BA-4CBF-9C33-24A046F9C310}" destId="{1D273D68-B049-43C0-A5A8-9055C51ACF3D}" srcOrd="1" destOrd="0" presId="urn:microsoft.com/office/officeart/2005/8/layout/hierarchy2"/>
    <dgm:cxn modelId="{73BD24C2-C2F5-4FCA-BC81-15745AF3D2A2}" type="presOf" srcId="{2667BDD6-51D0-4B38-8B67-6885F528E192}" destId="{D8E13606-5CD8-4239-A74D-A8B72A331553}" srcOrd="0" destOrd="0" presId="urn:microsoft.com/office/officeart/2005/8/layout/hierarchy2"/>
    <dgm:cxn modelId="{5BAB34EB-9109-480D-A319-6D936CE50F9C}" type="presOf" srcId="{02E3EACF-5564-41C4-A22E-93E08DD3D6F2}" destId="{63216B08-523B-4A45-A322-75DE89E7AA85}" srcOrd="0" destOrd="0" presId="urn:microsoft.com/office/officeart/2005/8/layout/hierarchy2"/>
    <dgm:cxn modelId="{84C95341-99A2-47D8-9FD6-A71142262EF3}" type="presOf" srcId="{E85F2E9C-42B2-4C1D-914C-9BD93713CA9D}" destId="{6AB38B1B-1FD9-44A1-A761-F902E845D72E}" srcOrd="1" destOrd="0" presId="urn:microsoft.com/office/officeart/2005/8/layout/hierarchy2"/>
    <dgm:cxn modelId="{6D8C2C6E-A05D-4E96-8CD9-039A70EC2FF4}" type="presOf" srcId="{AB817080-5AA3-42BD-A946-3FDCCCABF430}" destId="{165CAB87-B405-47C0-BD20-781887648972}" srcOrd="0" destOrd="0" presId="urn:microsoft.com/office/officeart/2005/8/layout/hierarchy2"/>
    <dgm:cxn modelId="{DCFF1895-4B43-4C6E-8FD0-906C3B76A863}" type="presOf" srcId="{597C07DF-4085-4310-BC24-E3D30AC6160E}" destId="{21A53AA8-CA5C-4E5D-8AF4-FF4CEE793A05}" srcOrd="0" destOrd="0" presId="urn:microsoft.com/office/officeart/2005/8/layout/hierarchy2"/>
    <dgm:cxn modelId="{3E0C74FF-E732-4065-A21E-EF3B82B9DD63}" type="presOf" srcId="{DA42697D-F0BA-4CBF-9C33-24A046F9C310}" destId="{72214079-3293-42C1-B3B0-EA3FDC25552F}" srcOrd="0" destOrd="0" presId="urn:microsoft.com/office/officeart/2005/8/layout/hierarchy2"/>
    <dgm:cxn modelId="{A35CC150-D67C-4BD6-90FC-ECECCCB28556}" type="presOf" srcId="{D9B49F3B-CAD1-4E59-8B63-05151CCFE0F1}" destId="{6AB34786-5F21-4C3C-85D0-D096C6D9B4B3}" srcOrd="0" destOrd="0" presId="urn:microsoft.com/office/officeart/2005/8/layout/hierarchy2"/>
    <dgm:cxn modelId="{4BA95FD6-B5CB-4381-AA13-AEB55217037A}" srcId="{2FCE3345-8218-48AF-87CB-685F03783A46}" destId="{78035F3F-55B4-4EB9-A300-3BA126AAFE41}" srcOrd="0" destOrd="0" parTransId="{597C07DF-4085-4310-BC24-E3D30AC6160E}" sibTransId="{8330FA17-A423-4F3C-81AB-3ED45019F98A}"/>
    <dgm:cxn modelId="{C84EE731-71FE-4277-836C-258D1021484F}" srcId="{02E3EACF-5564-41C4-A22E-93E08DD3D6F2}" destId="{13297796-6CC9-452A-AF62-6EE640894087}" srcOrd="0" destOrd="0" parTransId="{37352109-A230-4638-95E1-BBDF93AD7C5F}" sibTransId="{2A1F3FE9-95C9-4445-BB7A-C770033920BF}"/>
    <dgm:cxn modelId="{C0EB85CF-F0A8-4653-8967-CEBBD7367DD1}" srcId="{7203F6E1-0A2B-44B3-BB91-31CAE4891E63}" destId="{2FCE3345-8218-48AF-87CB-685F03783A46}" srcOrd="0" destOrd="0" parTransId="{95C84D3B-0140-4F5A-9C1C-98232D518D94}" sibTransId="{E3FA588F-3819-4BDE-8B37-1B364C21E65E}"/>
    <dgm:cxn modelId="{3FC8316B-2856-43EB-9DAB-F22BC6F9B435}" type="presOf" srcId="{7203F6E1-0A2B-44B3-BB91-31CAE4891E63}" destId="{64F9CE6A-7D86-4FD5-8808-44962D862442}" srcOrd="0" destOrd="0" presId="urn:microsoft.com/office/officeart/2005/8/layout/hierarchy2"/>
    <dgm:cxn modelId="{B7369023-C428-44EE-AED2-3A8BF3DB1BA7}" type="presOf" srcId="{296074D9-A8E4-4B78-968F-88DDC073713A}" destId="{6A8E015E-804A-44B7-8B36-6E1A4A3BF138}" srcOrd="0" destOrd="0" presId="urn:microsoft.com/office/officeart/2005/8/layout/hierarchy2"/>
    <dgm:cxn modelId="{1CC00BEF-AEFA-4A8D-A183-89F1A735A71D}" srcId="{2FCE3345-8218-48AF-87CB-685F03783A46}" destId="{F321DB7F-FF95-4735-ACA2-75C83997759E}" srcOrd="3" destOrd="0" parTransId="{DFE4B8C8-77EF-45BD-980F-E93BA8B6DD4A}" sibTransId="{00198EED-D319-47CB-99AA-21F986D845CC}"/>
    <dgm:cxn modelId="{F5605182-F2F7-4C40-A535-3DF4374AE59B}" type="presOf" srcId="{F3C4516A-8722-41D8-AE44-E6882E12E40D}" destId="{E22237F8-ED32-4F40-B079-527CABE64E52}" srcOrd="0" destOrd="0" presId="urn:microsoft.com/office/officeart/2005/8/layout/hierarchy2"/>
    <dgm:cxn modelId="{2B248785-650C-4EE1-B1A0-542352A16DA4}" type="presOf" srcId="{E85F2E9C-42B2-4C1D-914C-9BD93713CA9D}" destId="{87017BE2-E308-4459-89EE-2D40E5C971D9}" srcOrd="0" destOrd="0" presId="urn:microsoft.com/office/officeart/2005/8/layout/hierarchy2"/>
    <dgm:cxn modelId="{5321505D-2E6E-4842-8D7A-75DC8020818E}" type="presOf" srcId="{597C07DF-4085-4310-BC24-E3D30AC6160E}" destId="{6F426B46-9C4B-4E88-AE91-97B6ABCFC393}" srcOrd="1" destOrd="0" presId="urn:microsoft.com/office/officeart/2005/8/layout/hierarchy2"/>
    <dgm:cxn modelId="{3C042160-60A7-41AD-A26B-37A82165D147}" srcId="{2FCE3345-8218-48AF-87CB-685F03783A46}" destId="{02E3EACF-5564-41C4-A22E-93E08DD3D6F2}" srcOrd="2" destOrd="0" parTransId="{F3C4516A-8722-41D8-AE44-E6882E12E40D}" sibTransId="{84047058-0D18-4CE9-8D85-80E08821596B}"/>
    <dgm:cxn modelId="{58DAEDF8-2911-428A-9355-B392A6BE1492}" type="presOf" srcId="{D9B49F3B-CAD1-4E59-8B63-05151CCFE0F1}" destId="{2B884E3B-35C1-4842-B53F-672AB9540FFC}" srcOrd="1" destOrd="0" presId="urn:microsoft.com/office/officeart/2005/8/layout/hierarchy2"/>
    <dgm:cxn modelId="{3C1F67F7-1C24-493C-A08C-C92C16DE9080}" type="presOf" srcId="{DFE4B8C8-77EF-45BD-980F-E93BA8B6DD4A}" destId="{15F3A4A3-E346-4A87-A973-09467CF566F8}" srcOrd="0" destOrd="0" presId="urn:microsoft.com/office/officeart/2005/8/layout/hierarchy2"/>
    <dgm:cxn modelId="{329711CC-ECE7-4511-AA35-B3016E166042}" type="presOf" srcId="{5BC1C54C-521F-4B13-9DC8-D9707E0F5139}" destId="{48DB1502-54F9-492D-872F-ABC9B834C571}" srcOrd="1" destOrd="0" presId="urn:microsoft.com/office/officeart/2005/8/layout/hierarchy2"/>
    <dgm:cxn modelId="{F5D66BBF-1F50-4A52-9CFF-BA36D189621C}" type="presOf" srcId="{0ED27DEC-033A-441E-9331-7B1DEDFB7CEE}" destId="{15863FA7-FB4B-40FC-8696-91EBCC811EDA}" srcOrd="1" destOrd="0" presId="urn:microsoft.com/office/officeart/2005/8/layout/hierarchy2"/>
    <dgm:cxn modelId="{A06E6D36-65FC-4DE5-98BB-830CD435076A}" srcId="{4DE6EE10-CF23-41D5-A0EE-49221283D804}" destId="{AB817080-5AA3-42BD-A946-3FDCCCABF430}" srcOrd="0" destOrd="0" parTransId="{5BC1C54C-521F-4B13-9DC8-D9707E0F5139}" sibTransId="{7BAF0219-D93D-4793-8209-22726ADB4B14}"/>
    <dgm:cxn modelId="{8DCB2816-138F-4BC3-86B1-222E17C519F4}" type="presOf" srcId="{50CA8DD4-3471-4AF4-A85F-609199E2BE5B}" destId="{BEC710B3-D162-4C69-82B2-0CA527B5F33C}" srcOrd="0" destOrd="0" presId="urn:microsoft.com/office/officeart/2005/8/layout/hierarchy2"/>
    <dgm:cxn modelId="{65D72002-81E0-4990-BF5F-9D3ECB754C13}" type="presOf" srcId="{DFE4B8C8-77EF-45BD-980F-E93BA8B6DD4A}" destId="{033816D8-FBE4-4711-B8C8-02201ED7A492}" srcOrd="1" destOrd="0" presId="urn:microsoft.com/office/officeart/2005/8/layout/hierarchy2"/>
    <dgm:cxn modelId="{9815F6FC-50CF-4848-BFB5-5CCA7E76278F}" type="presOf" srcId="{4DE6EE10-CF23-41D5-A0EE-49221283D804}" destId="{3A6694EE-F58A-48F4-9278-71E92E3E25CE}" srcOrd="0" destOrd="0" presId="urn:microsoft.com/office/officeart/2005/8/layout/hierarchy2"/>
    <dgm:cxn modelId="{D49CE33F-1083-4A4C-A05E-9793CF58E701}" type="presOf" srcId="{F321DB7F-FF95-4735-ACA2-75C83997759E}" destId="{1DD9A157-F005-443F-AAD1-7A18EB74C4C2}" srcOrd="0" destOrd="0" presId="urn:microsoft.com/office/officeart/2005/8/layout/hierarchy2"/>
    <dgm:cxn modelId="{EDD79F25-0ED5-45F6-828C-B004BC3F7946}" type="presOf" srcId="{78035F3F-55B4-4EB9-A300-3BA126AAFE41}" destId="{39479DE8-8FD3-407A-A65B-7991B15BACF0}" srcOrd="0" destOrd="0" presId="urn:microsoft.com/office/officeart/2005/8/layout/hierarchy2"/>
    <dgm:cxn modelId="{07015500-E21A-49DB-A02F-5A83277C42D2}" srcId="{F321DB7F-FF95-4735-ACA2-75C83997759E}" destId="{2D1ABE8F-9BFB-4DA5-97C9-A52AA07A4AE6}" srcOrd="0" destOrd="0" parTransId="{DA42697D-F0BA-4CBF-9C33-24A046F9C310}" sibTransId="{FA21F07B-916A-4865-B7C8-CD05DC8BAED6}"/>
    <dgm:cxn modelId="{7F6D51BD-F9CB-46BA-9501-83E8F991BC36}" type="presOf" srcId="{37352109-A230-4638-95E1-BBDF93AD7C5F}" destId="{03787C2E-E5B2-4F1A-A117-85195AC7AA68}" srcOrd="1" destOrd="0" presId="urn:microsoft.com/office/officeart/2005/8/layout/hierarchy2"/>
    <dgm:cxn modelId="{D4C60BDA-18F4-4F13-B57F-1D7BC98EF6A8}" type="presOf" srcId="{68F4139D-B07A-4801-8F62-D5697BFC3CDA}" destId="{CB398699-952A-4A2A-B6EE-AFBCF70DE9D1}" srcOrd="0" destOrd="0" presId="urn:microsoft.com/office/officeart/2005/8/layout/hierarchy2"/>
    <dgm:cxn modelId="{F16F8C56-FEE3-4FEC-97AB-43734AED669A}" type="presOf" srcId="{5BC1C54C-521F-4B13-9DC8-D9707E0F5139}" destId="{7E9571C9-330A-4B0E-842D-747D08A699F7}" srcOrd="0" destOrd="0" presId="urn:microsoft.com/office/officeart/2005/8/layout/hierarchy2"/>
    <dgm:cxn modelId="{2A3917C1-4106-482B-ACAD-2135D4ABFF5E}" type="presOf" srcId="{F3C4516A-8722-41D8-AE44-E6882E12E40D}" destId="{0093AB88-6418-4328-AE40-2A9E9E32165A}" srcOrd="1" destOrd="0" presId="urn:microsoft.com/office/officeart/2005/8/layout/hierarchy2"/>
    <dgm:cxn modelId="{5235EFA8-5535-4311-A745-F446CE2E192F}" srcId="{78035F3F-55B4-4EB9-A300-3BA126AAFE41}" destId="{296074D9-A8E4-4B78-968F-88DDC073713A}" srcOrd="0" destOrd="0" parTransId="{D9B49F3B-CAD1-4E59-8B63-05151CCFE0F1}" sibTransId="{6491A692-2796-4328-A3C1-C022BEECC92F}"/>
    <dgm:cxn modelId="{2B1A887C-5684-481A-9E04-22697BEA5FF7}" type="presOf" srcId="{37352109-A230-4638-95E1-BBDF93AD7C5F}" destId="{E204BB47-A06E-4A10-9BC9-853A54A19D3C}" srcOrd="0" destOrd="0" presId="urn:microsoft.com/office/officeart/2005/8/layout/hierarchy2"/>
    <dgm:cxn modelId="{30CEAA8C-44F8-4D36-9CE9-49473024758F}" srcId="{296074D9-A8E4-4B78-968F-88DDC073713A}" destId="{68F4139D-B07A-4801-8F62-D5697BFC3CDA}" srcOrd="0" destOrd="0" parTransId="{50CA8DD4-3471-4AF4-A85F-609199E2BE5B}" sibTransId="{505D5D88-396D-4EBB-9D8C-586387074505}"/>
    <dgm:cxn modelId="{E47BC6B1-5EBA-45AE-8DD6-C6617CB91D13}" srcId="{AB817080-5AA3-42BD-A946-3FDCCCABF430}" destId="{2667BDD6-51D0-4B38-8B67-6885F528E192}" srcOrd="0" destOrd="0" parTransId="{0ED27DEC-033A-441E-9331-7B1DEDFB7CEE}" sibTransId="{8D9E2273-F585-4746-9537-B628CDAAEB2B}"/>
    <dgm:cxn modelId="{D3E2B370-18C7-428E-AAAE-483967837045}" type="presOf" srcId="{50CA8DD4-3471-4AF4-A85F-609199E2BE5B}" destId="{B80CCCE7-053D-496A-B20E-C852A41AA514}" srcOrd="1" destOrd="0" presId="urn:microsoft.com/office/officeart/2005/8/layout/hierarchy2"/>
    <dgm:cxn modelId="{69C3AF23-DFE0-435E-A699-36F28D105DD5}" type="presOf" srcId="{13297796-6CC9-452A-AF62-6EE640894087}" destId="{1480B069-4FE4-4B51-93C0-A16137D6C095}" srcOrd="0" destOrd="0" presId="urn:microsoft.com/office/officeart/2005/8/layout/hierarchy2"/>
    <dgm:cxn modelId="{96486042-FE12-4B46-A71A-62825A70A936}" type="presOf" srcId="{2FCE3345-8218-48AF-87CB-685F03783A46}" destId="{93DE7159-538A-4A76-82D3-2F0FA236464B}" srcOrd="0" destOrd="0" presId="urn:microsoft.com/office/officeart/2005/8/layout/hierarchy2"/>
    <dgm:cxn modelId="{6CA60992-AB04-42F8-AA19-5E0121021564}" type="presOf" srcId="{0ED27DEC-033A-441E-9331-7B1DEDFB7CEE}" destId="{8E7A7C73-D6CD-44CE-AA83-C0EE19E96A4E}" srcOrd="0" destOrd="0" presId="urn:microsoft.com/office/officeart/2005/8/layout/hierarchy2"/>
    <dgm:cxn modelId="{88F98F73-B310-4285-A505-AD6449F96E1E}" type="presParOf" srcId="{64F9CE6A-7D86-4FD5-8808-44962D862442}" destId="{D2C911F2-6325-40D3-9126-0195CFAEC6AE}" srcOrd="0" destOrd="0" presId="urn:microsoft.com/office/officeart/2005/8/layout/hierarchy2"/>
    <dgm:cxn modelId="{157EDCA9-6758-452C-9DE3-B79BE2512387}" type="presParOf" srcId="{D2C911F2-6325-40D3-9126-0195CFAEC6AE}" destId="{93DE7159-538A-4A76-82D3-2F0FA236464B}" srcOrd="0" destOrd="0" presId="urn:microsoft.com/office/officeart/2005/8/layout/hierarchy2"/>
    <dgm:cxn modelId="{A4139A2C-A856-4746-A9CE-AC6098C23A84}" type="presParOf" srcId="{D2C911F2-6325-40D3-9126-0195CFAEC6AE}" destId="{5B0435BB-C3AA-48DF-AAF4-4305C77BE320}" srcOrd="1" destOrd="0" presId="urn:microsoft.com/office/officeart/2005/8/layout/hierarchy2"/>
    <dgm:cxn modelId="{F56A7595-52EC-421E-B326-98BA28F5EB42}" type="presParOf" srcId="{5B0435BB-C3AA-48DF-AAF4-4305C77BE320}" destId="{21A53AA8-CA5C-4E5D-8AF4-FF4CEE793A05}" srcOrd="0" destOrd="0" presId="urn:microsoft.com/office/officeart/2005/8/layout/hierarchy2"/>
    <dgm:cxn modelId="{665248B4-1CD4-4059-8C37-690FB3C0E6C6}" type="presParOf" srcId="{21A53AA8-CA5C-4E5D-8AF4-FF4CEE793A05}" destId="{6F426B46-9C4B-4E88-AE91-97B6ABCFC393}" srcOrd="0" destOrd="0" presId="urn:microsoft.com/office/officeart/2005/8/layout/hierarchy2"/>
    <dgm:cxn modelId="{C0EBD958-60F1-4767-9040-D1F02B291B62}" type="presParOf" srcId="{5B0435BB-C3AA-48DF-AAF4-4305C77BE320}" destId="{6D51E09D-9504-451F-A55B-48E07FB17D1A}" srcOrd="1" destOrd="0" presId="urn:microsoft.com/office/officeart/2005/8/layout/hierarchy2"/>
    <dgm:cxn modelId="{E0254C92-25CE-485B-8E56-32C510EEFB84}" type="presParOf" srcId="{6D51E09D-9504-451F-A55B-48E07FB17D1A}" destId="{39479DE8-8FD3-407A-A65B-7991B15BACF0}" srcOrd="0" destOrd="0" presId="urn:microsoft.com/office/officeart/2005/8/layout/hierarchy2"/>
    <dgm:cxn modelId="{19CB94A7-4C82-4EE1-A36E-4341BFDB1C57}" type="presParOf" srcId="{6D51E09D-9504-451F-A55B-48E07FB17D1A}" destId="{67EAA5BF-4409-4F54-AF9A-5E845B8910CD}" srcOrd="1" destOrd="0" presId="urn:microsoft.com/office/officeart/2005/8/layout/hierarchy2"/>
    <dgm:cxn modelId="{2790F152-1AA0-46E0-9082-8D25A8D48D66}" type="presParOf" srcId="{67EAA5BF-4409-4F54-AF9A-5E845B8910CD}" destId="{6AB34786-5F21-4C3C-85D0-D096C6D9B4B3}" srcOrd="0" destOrd="0" presId="urn:microsoft.com/office/officeart/2005/8/layout/hierarchy2"/>
    <dgm:cxn modelId="{744B5C50-C3BC-4C55-9C46-8D2154159DC6}" type="presParOf" srcId="{6AB34786-5F21-4C3C-85D0-D096C6D9B4B3}" destId="{2B884E3B-35C1-4842-B53F-672AB9540FFC}" srcOrd="0" destOrd="0" presId="urn:microsoft.com/office/officeart/2005/8/layout/hierarchy2"/>
    <dgm:cxn modelId="{31F6B7B0-208B-4F65-8EFE-9492D17E96A0}" type="presParOf" srcId="{67EAA5BF-4409-4F54-AF9A-5E845B8910CD}" destId="{CCB92155-15FC-4CD5-B1AC-F33A23798C12}" srcOrd="1" destOrd="0" presId="urn:microsoft.com/office/officeart/2005/8/layout/hierarchy2"/>
    <dgm:cxn modelId="{E2E435E0-5C30-4444-8817-7F1ADA5A1AB2}" type="presParOf" srcId="{CCB92155-15FC-4CD5-B1AC-F33A23798C12}" destId="{6A8E015E-804A-44B7-8B36-6E1A4A3BF138}" srcOrd="0" destOrd="0" presId="urn:microsoft.com/office/officeart/2005/8/layout/hierarchy2"/>
    <dgm:cxn modelId="{0DD3B9D3-870B-49E7-BE79-B341905C64BA}" type="presParOf" srcId="{CCB92155-15FC-4CD5-B1AC-F33A23798C12}" destId="{35A2391E-CFBA-419C-A48E-FA5D6971311F}" srcOrd="1" destOrd="0" presId="urn:microsoft.com/office/officeart/2005/8/layout/hierarchy2"/>
    <dgm:cxn modelId="{E3E05B6F-2CE0-4C16-B649-30DCEB630D03}" type="presParOf" srcId="{35A2391E-CFBA-419C-A48E-FA5D6971311F}" destId="{BEC710B3-D162-4C69-82B2-0CA527B5F33C}" srcOrd="0" destOrd="0" presId="urn:microsoft.com/office/officeart/2005/8/layout/hierarchy2"/>
    <dgm:cxn modelId="{C107E3CB-89F0-4219-A68B-1E14BE78FE87}" type="presParOf" srcId="{BEC710B3-D162-4C69-82B2-0CA527B5F33C}" destId="{B80CCCE7-053D-496A-B20E-C852A41AA514}" srcOrd="0" destOrd="0" presId="urn:microsoft.com/office/officeart/2005/8/layout/hierarchy2"/>
    <dgm:cxn modelId="{99720BE8-A122-4415-B4A7-B2EB7FE42FDD}" type="presParOf" srcId="{35A2391E-CFBA-419C-A48E-FA5D6971311F}" destId="{59AEEDB2-07BD-465F-87B7-E6048D1E33B7}" srcOrd="1" destOrd="0" presId="urn:microsoft.com/office/officeart/2005/8/layout/hierarchy2"/>
    <dgm:cxn modelId="{8BC82364-BEE3-4CB0-996D-96F9870BBA45}" type="presParOf" srcId="{59AEEDB2-07BD-465F-87B7-E6048D1E33B7}" destId="{CB398699-952A-4A2A-B6EE-AFBCF70DE9D1}" srcOrd="0" destOrd="0" presId="urn:microsoft.com/office/officeart/2005/8/layout/hierarchy2"/>
    <dgm:cxn modelId="{3E643FE2-5C46-4FD6-B420-AA4314808498}" type="presParOf" srcId="{59AEEDB2-07BD-465F-87B7-E6048D1E33B7}" destId="{28858413-9DE5-495B-8116-2D6B0EDD803C}" srcOrd="1" destOrd="0" presId="urn:microsoft.com/office/officeart/2005/8/layout/hierarchy2"/>
    <dgm:cxn modelId="{97FE684F-509D-4D3E-B186-0DC33340AA8F}" type="presParOf" srcId="{5B0435BB-C3AA-48DF-AAF4-4305C77BE320}" destId="{87017BE2-E308-4459-89EE-2D40E5C971D9}" srcOrd="2" destOrd="0" presId="urn:microsoft.com/office/officeart/2005/8/layout/hierarchy2"/>
    <dgm:cxn modelId="{A2047679-307B-4BBD-9AE9-02CDF60355C8}" type="presParOf" srcId="{87017BE2-E308-4459-89EE-2D40E5C971D9}" destId="{6AB38B1B-1FD9-44A1-A761-F902E845D72E}" srcOrd="0" destOrd="0" presId="urn:microsoft.com/office/officeart/2005/8/layout/hierarchy2"/>
    <dgm:cxn modelId="{0BB569F0-6E18-4854-80A2-D5FB5A8783D8}" type="presParOf" srcId="{5B0435BB-C3AA-48DF-AAF4-4305C77BE320}" destId="{031093EA-FB68-4AB0-906F-51ED442DA45F}" srcOrd="3" destOrd="0" presId="urn:microsoft.com/office/officeart/2005/8/layout/hierarchy2"/>
    <dgm:cxn modelId="{7A5A39FF-B9D0-46A2-935B-8277A21A6F7D}" type="presParOf" srcId="{031093EA-FB68-4AB0-906F-51ED442DA45F}" destId="{3A6694EE-F58A-48F4-9278-71E92E3E25CE}" srcOrd="0" destOrd="0" presId="urn:microsoft.com/office/officeart/2005/8/layout/hierarchy2"/>
    <dgm:cxn modelId="{30248A8A-9712-4FD3-B687-CABEF6A3D26C}" type="presParOf" srcId="{031093EA-FB68-4AB0-906F-51ED442DA45F}" destId="{A91C80F9-F94F-4C8F-B9E2-6BC366643FE6}" srcOrd="1" destOrd="0" presId="urn:microsoft.com/office/officeart/2005/8/layout/hierarchy2"/>
    <dgm:cxn modelId="{2907F2AD-4043-4DB8-B0FB-BCE1439DFA3F}" type="presParOf" srcId="{A91C80F9-F94F-4C8F-B9E2-6BC366643FE6}" destId="{7E9571C9-330A-4B0E-842D-747D08A699F7}" srcOrd="0" destOrd="0" presId="urn:microsoft.com/office/officeart/2005/8/layout/hierarchy2"/>
    <dgm:cxn modelId="{F23D2D78-A7AB-4D2D-95FC-861756F65601}" type="presParOf" srcId="{7E9571C9-330A-4B0E-842D-747D08A699F7}" destId="{48DB1502-54F9-492D-872F-ABC9B834C571}" srcOrd="0" destOrd="0" presId="urn:microsoft.com/office/officeart/2005/8/layout/hierarchy2"/>
    <dgm:cxn modelId="{5895BB1B-FEDB-4DB1-B878-5E62BD82980A}" type="presParOf" srcId="{A91C80F9-F94F-4C8F-B9E2-6BC366643FE6}" destId="{5C8A26D9-E9AD-4A5B-AAC7-0B0512FB8BA1}" srcOrd="1" destOrd="0" presId="urn:microsoft.com/office/officeart/2005/8/layout/hierarchy2"/>
    <dgm:cxn modelId="{89DC3AC0-38B5-4324-9BB2-06B61F0F7516}" type="presParOf" srcId="{5C8A26D9-E9AD-4A5B-AAC7-0B0512FB8BA1}" destId="{165CAB87-B405-47C0-BD20-781887648972}" srcOrd="0" destOrd="0" presId="urn:microsoft.com/office/officeart/2005/8/layout/hierarchy2"/>
    <dgm:cxn modelId="{7BFB1E22-8596-499B-A838-B32F6F8A8D1F}" type="presParOf" srcId="{5C8A26D9-E9AD-4A5B-AAC7-0B0512FB8BA1}" destId="{3FE5392E-9C8D-455B-8C1B-6F6CE5A1EAD7}" srcOrd="1" destOrd="0" presId="urn:microsoft.com/office/officeart/2005/8/layout/hierarchy2"/>
    <dgm:cxn modelId="{31B94159-22FC-4208-8CFF-592E1EB7E29B}" type="presParOf" srcId="{3FE5392E-9C8D-455B-8C1B-6F6CE5A1EAD7}" destId="{8E7A7C73-D6CD-44CE-AA83-C0EE19E96A4E}" srcOrd="0" destOrd="0" presId="urn:microsoft.com/office/officeart/2005/8/layout/hierarchy2"/>
    <dgm:cxn modelId="{0EA5B55E-0738-4927-BAD2-AF2F3C0E7EFD}" type="presParOf" srcId="{8E7A7C73-D6CD-44CE-AA83-C0EE19E96A4E}" destId="{15863FA7-FB4B-40FC-8696-91EBCC811EDA}" srcOrd="0" destOrd="0" presId="urn:microsoft.com/office/officeart/2005/8/layout/hierarchy2"/>
    <dgm:cxn modelId="{52D7914B-2E18-40E4-A950-A8ADC4DCBA14}" type="presParOf" srcId="{3FE5392E-9C8D-455B-8C1B-6F6CE5A1EAD7}" destId="{0C5DEF19-44DF-4AF8-9A35-DEE9DC83A38A}" srcOrd="1" destOrd="0" presId="urn:microsoft.com/office/officeart/2005/8/layout/hierarchy2"/>
    <dgm:cxn modelId="{E18F857F-C9E0-42AE-8664-2FB5503D3DFD}" type="presParOf" srcId="{0C5DEF19-44DF-4AF8-9A35-DEE9DC83A38A}" destId="{D8E13606-5CD8-4239-A74D-A8B72A331553}" srcOrd="0" destOrd="0" presId="urn:microsoft.com/office/officeart/2005/8/layout/hierarchy2"/>
    <dgm:cxn modelId="{E275B810-43CC-47D1-8727-BF7F0F1F91A7}" type="presParOf" srcId="{0C5DEF19-44DF-4AF8-9A35-DEE9DC83A38A}" destId="{999CBD31-2631-4E31-8F62-E703D5863082}" srcOrd="1" destOrd="0" presId="urn:microsoft.com/office/officeart/2005/8/layout/hierarchy2"/>
    <dgm:cxn modelId="{72F1D899-4456-4A03-9AD0-4FE8513CE637}" type="presParOf" srcId="{5B0435BB-C3AA-48DF-AAF4-4305C77BE320}" destId="{E22237F8-ED32-4F40-B079-527CABE64E52}" srcOrd="4" destOrd="0" presId="urn:microsoft.com/office/officeart/2005/8/layout/hierarchy2"/>
    <dgm:cxn modelId="{D9459A85-F0B5-4A3E-8072-018BF905122E}" type="presParOf" srcId="{E22237F8-ED32-4F40-B079-527CABE64E52}" destId="{0093AB88-6418-4328-AE40-2A9E9E32165A}" srcOrd="0" destOrd="0" presId="urn:microsoft.com/office/officeart/2005/8/layout/hierarchy2"/>
    <dgm:cxn modelId="{AA57EB00-090D-4B89-9994-25DB52245B77}" type="presParOf" srcId="{5B0435BB-C3AA-48DF-AAF4-4305C77BE320}" destId="{F49CB6A0-1843-48CB-96C4-06EB2B1019A0}" srcOrd="5" destOrd="0" presId="urn:microsoft.com/office/officeart/2005/8/layout/hierarchy2"/>
    <dgm:cxn modelId="{41E44FC2-6A31-49B1-A727-DD46D3F7845A}" type="presParOf" srcId="{F49CB6A0-1843-48CB-96C4-06EB2B1019A0}" destId="{63216B08-523B-4A45-A322-75DE89E7AA85}" srcOrd="0" destOrd="0" presId="urn:microsoft.com/office/officeart/2005/8/layout/hierarchy2"/>
    <dgm:cxn modelId="{0405EE0D-8C12-4649-9FB0-E596C915C08A}" type="presParOf" srcId="{F49CB6A0-1843-48CB-96C4-06EB2B1019A0}" destId="{5F6F2DFA-F942-4A6A-8C0A-1DBAC25F379F}" srcOrd="1" destOrd="0" presId="urn:microsoft.com/office/officeart/2005/8/layout/hierarchy2"/>
    <dgm:cxn modelId="{61AE821C-763C-4458-ABB1-94483A9E4858}" type="presParOf" srcId="{5F6F2DFA-F942-4A6A-8C0A-1DBAC25F379F}" destId="{E204BB47-A06E-4A10-9BC9-853A54A19D3C}" srcOrd="0" destOrd="0" presId="urn:microsoft.com/office/officeart/2005/8/layout/hierarchy2"/>
    <dgm:cxn modelId="{1AFD5755-99F5-407F-ACDC-DDF613176223}" type="presParOf" srcId="{E204BB47-A06E-4A10-9BC9-853A54A19D3C}" destId="{03787C2E-E5B2-4F1A-A117-85195AC7AA68}" srcOrd="0" destOrd="0" presId="urn:microsoft.com/office/officeart/2005/8/layout/hierarchy2"/>
    <dgm:cxn modelId="{4E9611BB-BC6B-4968-BA2F-A060463CDF55}" type="presParOf" srcId="{5F6F2DFA-F942-4A6A-8C0A-1DBAC25F379F}" destId="{BD5E2DFF-690E-48F0-B8EE-A383818D6746}" srcOrd="1" destOrd="0" presId="urn:microsoft.com/office/officeart/2005/8/layout/hierarchy2"/>
    <dgm:cxn modelId="{41A28AE4-FDE7-49A6-8658-5FAA6E081EC1}" type="presParOf" srcId="{BD5E2DFF-690E-48F0-B8EE-A383818D6746}" destId="{1480B069-4FE4-4B51-93C0-A16137D6C095}" srcOrd="0" destOrd="0" presId="urn:microsoft.com/office/officeart/2005/8/layout/hierarchy2"/>
    <dgm:cxn modelId="{13128E55-2662-42EE-B1EA-64DBB71014F1}" type="presParOf" srcId="{BD5E2DFF-690E-48F0-B8EE-A383818D6746}" destId="{FAAE0313-1688-4A98-8FB9-030EC6A55931}" srcOrd="1" destOrd="0" presId="urn:microsoft.com/office/officeart/2005/8/layout/hierarchy2"/>
    <dgm:cxn modelId="{670F6F96-D570-460D-92E1-E2266402ACC7}" type="presParOf" srcId="{5B0435BB-C3AA-48DF-AAF4-4305C77BE320}" destId="{15F3A4A3-E346-4A87-A973-09467CF566F8}" srcOrd="6" destOrd="0" presId="urn:microsoft.com/office/officeart/2005/8/layout/hierarchy2"/>
    <dgm:cxn modelId="{83F24265-C176-41F0-A336-F82561B347E7}" type="presParOf" srcId="{15F3A4A3-E346-4A87-A973-09467CF566F8}" destId="{033816D8-FBE4-4711-B8C8-02201ED7A492}" srcOrd="0" destOrd="0" presId="urn:microsoft.com/office/officeart/2005/8/layout/hierarchy2"/>
    <dgm:cxn modelId="{6EA7A3DF-C562-4993-A225-4E54B0F15C4D}" type="presParOf" srcId="{5B0435BB-C3AA-48DF-AAF4-4305C77BE320}" destId="{B224F29C-93B6-481C-8DC1-F1B8EC81A2F4}" srcOrd="7" destOrd="0" presId="urn:microsoft.com/office/officeart/2005/8/layout/hierarchy2"/>
    <dgm:cxn modelId="{7B3999FB-F969-4FE3-A469-9724F918B517}" type="presParOf" srcId="{B224F29C-93B6-481C-8DC1-F1B8EC81A2F4}" destId="{1DD9A157-F005-443F-AAD1-7A18EB74C4C2}" srcOrd="0" destOrd="0" presId="urn:microsoft.com/office/officeart/2005/8/layout/hierarchy2"/>
    <dgm:cxn modelId="{F7A1B121-632C-4C5A-9D27-41E702F1E956}" type="presParOf" srcId="{B224F29C-93B6-481C-8DC1-F1B8EC81A2F4}" destId="{D949D4E4-6F13-4BE3-B392-9510B85F1F85}" srcOrd="1" destOrd="0" presId="urn:microsoft.com/office/officeart/2005/8/layout/hierarchy2"/>
    <dgm:cxn modelId="{F2655FC4-E6C4-4745-93B2-BA17B69AB362}" type="presParOf" srcId="{D949D4E4-6F13-4BE3-B392-9510B85F1F85}" destId="{72214079-3293-42C1-B3B0-EA3FDC25552F}" srcOrd="0" destOrd="0" presId="urn:microsoft.com/office/officeart/2005/8/layout/hierarchy2"/>
    <dgm:cxn modelId="{D2F92F88-32A6-4A0E-ADF5-535904B7C775}" type="presParOf" srcId="{72214079-3293-42C1-B3B0-EA3FDC25552F}" destId="{1D273D68-B049-43C0-A5A8-9055C51ACF3D}" srcOrd="0" destOrd="0" presId="urn:microsoft.com/office/officeart/2005/8/layout/hierarchy2"/>
    <dgm:cxn modelId="{28605583-7FB9-4FE8-95D5-A8CD7204001A}" type="presParOf" srcId="{D949D4E4-6F13-4BE3-B392-9510B85F1F85}" destId="{37D43BC7-52B9-410C-9D06-F99D2694418E}" srcOrd="1" destOrd="0" presId="urn:microsoft.com/office/officeart/2005/8/layout/hierarchy2"/>
    <dgm:cxn modelId="{23F7CFE3-925B-4F46-8F55-FB3577EE223B}" type="presParOf" srcId="{37D43BC7-52B9-410C-9D06-F99D2694418E}" destId="{42B7AA0D-CF00-4664-8883-8B35313D013A}" srcOrd="0" destOrd="0" presId="urn:microsoft.com/office/officeart/2005/8/layout/hierarchy2"/>
    <dgm:cxn modelId="{D40EE96D-EF74-47C6-AC8C-0E380D106868}" type="presParOf" srcId="{37D43BC7-52B9-410C-9D06-F99D2694418E}" destId="{45DE0B60-D94C-4A34-95E3-6214D0F3133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203F6E1-0A2B-44B3-BB91-31CAE4891E63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2FCE3345-8218-48AF-87CB-685F03783A46}">
      <dgm:prSet phldrT="[Tekst]"/>
      <dgm:spPr/>
      <dgm:t>
        <a:bodyPr/>
        <a:lstStyle/>
        <a:p>
          <a:r>
            <a:rPr lang="pl-PL" dirty="0" smtClean="0"/>
            <a:t>sery</a:t>
          </a:r>
          <a:endParaRPr lang="pl-PL" dirty="0"/>
        </a:p>
      </dgm:t>
    </dgm:pt>
    <dgm:pt modelId="{95C84D3B-0140-4F5A-9C1C-98232D518D94}" type="parTrans" cxnId="{C0EB85CF-F0A8-4653-8967-CEBBD7367DD1}">
      <dgm:prSet/>
      <dgm:spPr/>
      <dgm:t>
        <a:bodyPr/>
        <a:lstStyle/>
        <a:p>
          <a:endParaRPr lang="pl-PL"/>
        </a:p>
      </dgm:t>
    </dgm:pt>
    <dgm:pt modelId="{E3FA588F-3819-4BDE-8B37-1B364C21E65E}" type="sibTrans" cxnId="{C0EB85CF-F0A8-4653-8967-CEBBD7367DD1}">
      <dgm:prSet/>
      <dgm:spPr/>
      <dgm:t>
        <a:bodyPr/>
        <a:lstStyle/>
        <a:p>
          <a:endParaRPr lang="pl-PL"/>
        </a:p>
      </dgm:t>
    </dgm:pt>
    <dgm:pt modelId="{78035F3F-55B4-4EB9-A300-3BA126AAFE41}">
      <dgm:prSet phldrT="[Tekst]"/>
      <dgm:spPr/>
      <dgm:t>
        <a:bodyPr/>
        <a:lstStyle/>
        <a:p>
          <a:r>
            <a:rPr lang="pl-PL" dirty="0" smtClean="0"/>
            <a:t>świeże</a:t>
          </a:r>
          <a:endParaRPr lang="pl-PL" dirty="0"/>
        </a:p>
      </dgm:t>
    </dgm:pt>
    <dgm:pt modelId="{597C07DF-4085-4310-BC24-E3D30AC6160E}" type="parTrans" cxnId="{4BA95FD6-B5CB-4381-AA13-AEB55217037A}">
      <dgm:prSet/>
      <dgm:spPr/>
      <dgm:t>
        <a:bodyPr/>
        <a:lstStyle/>
        <a:p>
          <a:endParaRPr lang="pl-PL"/>
        </a:p>
      </dgm:t>
    </dgm:pt>
    <dgm:pt modelId="{8330FA17-A423-4F3C-81AB-3ED45019F98A}" type="sibTrans" cxnId="{4BA95FD6-B5CB-4381-AA13-AEB55217037A}">
      <dgm:prSet/>
      <dgm:spPr/>
      <dgm:t>
        <a:bodyPr/>
        <a:lstStyle/>
        <a:p>
          <a:endParaRPr lang="pl-PL"/>
        </a:p>
      </dgm:t>
    </dgm:pt>
    <dgm:pt modelId="{296074D9-A8E4-4B78-968F-88DDC073713A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feta</a:t>
          </a:r>
          <a:endParaRPr lang="pl-PL" dirty="0"/>
        </a:p>
      </dgm:t>
    </dgm:pt>
    <dgm:pt modelId="{D9B49F3B-CAD1-4E59-8B63-05151CCFE0F1}" type="parTrans" cxnId="{5235EFA8-5535-4311-A745-F446CE2E192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6491A692-2796-4328-A3C1-C022BEECC92F}" type="sibTrans" cxnId="{5235EFA8-5535-4311-A745-F446CE2E192F}">
      <dgm:prSet/>
      <dgm:spPr/>
      <dgm:t>
        <a:bodyPr/>
        <a:lstStyle/>
        <a:p>
          <a:endParaRPr lang="pl-PL"/>
        </a:p>
      </dgm:t>
    </dgm:pt>
    <dgm:pt modelId="{4DE6EE10-CF23-41D5-A0EE-49221283D804}">
      <dgm:prSet phldrT="[Tekst]"/>
      <dgm:spPr/>
      <dgm:t>
        <a:bodyPr/>
        <a:lstStyle/>
        <a:p>
          <a:r>
            <a:rPr lang="pl-PL" dirty="0" smtClean="0"/>
            <a:t>miękkie</a:t>
          </a:r>
          <a:endParaRPr lang="pl-PL" dirty="0"/>
        </a:p>
      </dgm:t>
    </dgm:pt>
    <dgm:pt modelId="{E85F2E9C-42B2-4C1D-914C-9BD93713CA9D}" type="parTrans" cxnId="{34FC323B-A761-45F4-A10D-BFA2B0A702A5}">
      <dgm:prSet/>
      <dgm:spPr/>
      <dgm:t>
        <a:bodyPr/>
        <a:lstStyle/>
        <a:p>
          <a:endParaRPr lang="pl-PL"/>
        </a:p>
      </dgm:t>
    </dgm:pt>
    <dgm:pt modelId="{ED28D83E-AD6F-4205-A352-407B8BE56DCD}" type="sibTrans" cxnId="{34FC323B-A761-45F4-A10D-BFA2B0A702A5}">
      <dgm:prSet/>
      <dgm:spPr/>
      <dgm:t>
        <a:bodyPr/>
        <a:lstStyle/>
        <a:p>
          <a:endParaRPr lang="pl-PL"/>
        </a:p>
      </dgm:t>
    </dgm:pt>
    <dgm:pt modelId="{AB817080-5AA3-42BD-A946-3FDCCCABF43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camembert </a:t>
          </a:r>
          <a:endParaRPr lang="pl-PL" dirty="0"/>
        </a:p>
      </dgm:t>
    </dgm:pt>
    <dgm:pt modelId="{5BC1C54C-521F-4B13-9DC8-D9707E0F5139}" type="parTrans" cxnId="{A06E6D36-65FC-4DE5-98BB-830CD435076A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7BAF0219-D93D-4793-8209-22726ADB4B14}" type="sibTrans" cxnId="{A06E6D36-65FC-4DE5-98BB-830CD435076A}">
      <dgm:prSet/>
      <dgm:spPr/>
      <dgm:t>
        <a:bodyPr/>
        <a:lstStyle/>
        <a:p>
          <a:endParaRPr lang="pl-PL"/>
        </a:p>
      </dgm:t>
    </dgm:pt>
    <dgm:pt modelId="{68F4139D-B07A-4801-8F62-D5697BFC3CDA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ricotta</a:t>
          </a:r>
          <a:endParaRPr lang="pl-PL" dirty="0"/>
        </a:p>
      </dgm:t>
    </dgm:pt>
    <dgm:pt modelId="{50CA8DD4-3471-4AF4-A85F-609199E2BE5B}" type="parTrans" cxnId="{30CEAA8C-44F8-4D36-9CE9-49473024758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505D5D88-396D-4EBB-9D8C-586387074505}" type="sibTrans" cxnId="{30CEAA8C-44F8-4D36-9CE9-49473024758F}">
      <dgm:prSet/>
      <dgm:spPr/>
      <dgm:t>
        <a:bodyPr/>
        <a:lstStyle/>
        <a:p>
          <a:endParaRPr lang="pl-PL"/>
        </a:p>
      </dgm:t>
    </dgm:pt>
    <dgm:pt modelId="{2667BDD6-51D0-4B38-8B67-6885F528E192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brie</a:t>
          </a:r>
          <a:endParaRPr lang="pl-PL" dirty="0"/>
        </a:p>
      </dgm:t>
    </dgm:pt>
    <dgm:pt modelId="{0ED27DEC-033A-441E-9331-7B1DEDFB7CEE}" type="parTrans" cxnId="{E47BC6B1-5EBA-45AE-8DD6-C6617CB91D13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8D9E2273-F585-4746-9537-B628CDAAEB2B}" type="sibTrans" cxnId="{E47BC6B1-5EBA-45AE-8DD6-C6617CB91D13}">
      <dgm:prSet/>
      <dgm:spPr/>
      <dgm:t>
        <a:bodyPr/>
        <a:lstStyle/>
        <a:p>
          <a:endParaRPr lang="pl-PL"/>
        </a:p>
      </dgm:t>
    </dgm:pt>
    <dgm:pt modelId="{02E3EACF-5564-41C4-A22E-93E08DD3D6F2}">
      <dgm:prSet/>
      <dgm:spPr/>
      <dgm:t>
        <a:bodyPr/>
        <a:lstStyle/>
        <a:p>
          <a:r>
            <a:rPr lang="pl-PL" dirty="0" smtClean="0"/>
            <a:t>twarde</a:t>
          </a:r>
          <a:endParaRPr lang="pl-PL" dirty="0"/>
        </a:p>
      </dgm:t>
    </dgm:pt>
    <dgm:pt modelId="{F3C4516A-8722-41D8-AE44-E6882E12E40D}" type="parTrans" cxnId="{3C042160-60A7-41AD-A26B-37A82165D147}">
      <dgm:prSet/>
      <dgm:spPr/>
      <dgm:t>
        <a:bodyPr/>
        <a:lstStyle/>
        <a:p>
          <a:endParaRPr lang="pl-PL"/>
        </a:p>
      </dgm:t>
    </dgm:pt>
    <dgm:pt modelId="{84047058-0D18-4CE9-8D85-80E08821596B}" type="sibTrans" cxnId="{3C042160-60A7-41AD-A26B-37A82165D147}">
      <dgm:prSet/>
      <dgm:spPr/>
      <dgm:t>
        <a:bodyPr/>
        <a:lstStyle/>
        <a:p>
          <a:endParaRPr lang="pl-PL"/>
        </a:p>
      </dgm:t>
    </dgm:pt>
    <dgm:pt modelId="{F321DB7F-FF95-4735-ACA2-75C83997759E}">
      <dgm:prSet/>
      <dgm:spPr/>
      <dgm:t>
        <a:bodyPr/>
        <a:lstStyle/>
        <a:p>
          <a:r>
            <a:rPr lang="pl-PL" dirty="0" smtClean="0"/>
            <a:t>pleśniowe</a:t>
          </a:r>
          <a:endParaRPr lang="pl-PL" dirty="0"/>
        </a:p>
      </dgm:t>
    </dgm:pt>
    <dgm:pt modelId="{DFE4B8C8-77EF-45BD-980F-E93BA8B6DD4A}" type="parTrans" cxnId="{1CC00BEF-AEFA-4A8D-A183-89F1A735A71D}">
      <dgm:prSet/>
      <dgm:spPr/>
      <dgm:t>
        <a:bodyPr/>
        <a:lstStyle/>
        <a:p>
          <a:endParaRPr lang="pl-PL"/>
        </a:p>
      </dgm:t>
    </dgm:pt>
    <dgm:pt modelId="{00198EED-D319-47CB-99AA-21F986D845CC}" type="sibTrans" cxnId="{1CC00BEF-AEFA-4A8D-A183-89F1A735A71D}">
      <dgm:prSet/>
      <dgm:spPr/>
      <dgm:t>
        <a:bodyPr/>
        <a:lstStyle/>
        <a:p>
          <a:endParaRPr lang="pl-PL"/>
        </a:p>
      </dgm:t>
    </dgm:pt>
    <dgm:pt modelId="{13297796-6CC9-452A-AF62-6EE640894087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parmezan</a:t>
          </a:r>
          <a:endParaRPr lang="pl-PL" dirty="0"/>
        </a:p>
      </dgm:t>
    </dgm:pt>
    <dgm:pt modelId="{37352109-A230-4638-95E1-BBDF93AD7C5F}" type="parTrans" cxnId="{C84EE731-71FE-4277-836C-258D1021484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2A1F3FE9-95C9-4445-BB7A-C770033920BF}" type="sibTrans" cxnId="{C84EE731-71FE-4277-836C-258D1021484F}">
      <dgm:prSet/>
      <dgm:spPr/>
      <dgm:t>
        <a:bodyPr/>
        <a:lstStyle/>
        <a:p>
          <a:endParaRPr lang="pl-PL"/>
        </a:p>
      </dgm:t>
    </dgm:pt>
    <dgm:pt modelId="{2D1ABE8F-9BFB-4DA5-97C9-A52AA07A4AE6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err="1" smtClean="0"/>
            <a:t>stilton</a:t>
          </a:r>
          <a:endParaRPr lang="pl-PL" dirty="0"/>
        </a:p>
      </dgm:t>
    </dgm:pt>
    <dgm:pt modelId="{DA42697D-F0BA-4CBF-9C33-24A046F9C310}" type="parTrans" cxnId="{07015500-E21A-49DB-A02F-5A83277C42D2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FA21F07B-916A-4865-B7C8-CD05DC8BAED6}" type="sibTrans" cxnId="{07015500-E21A-49DB-A02F-5A83277C42D2}">
      <dgm:prSet/>
      <dgm:spPr/>
      <dgm:t>
        <a:bodyPr/>
        <a:lstStyle/>
        <a:p>
          <a:endParaRPr lang="pl-PL"/>
        </a:p>
      </dgm:t>
    </dgm:pt>
    <dgm:pt modelId="{64F9CE6A-7D86-4FD5-8808-44962D862442}" type="pres">
      <dgm:prSet presAssocID="{7203F6E1-0A2B-44B3-BB91-31CAE4891E6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2C911F2-6325-40D3-9126-0195CFAEC6AE}" type="pres">
      <dgm:prSet presAssocID="{2FCE3345-8218-48AF-87CB-685F03783A46}" presName="root1" presStyleCnt="0"/>
      <dgm:spPr/>
    </dgm:pt>
    <dgm:pt modelId="{93DE7159-538A-4A76-82D3-2F0FA236464B}" type="pres">
      <dgm:prSet presAssocID="{2FCE3345-8218-48AF-87CB-685F03783A46}" presName="LevelOneTextNode" presStyleLbl="node0" presStyleIdx="0" presStyleCnt="1" custScaleX="123007" custLinFactNeighborX="-59268" custLinFactNeighborY="313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B0435BB-C3AA-48DF-AAF4-4305C77BE320}" type="pres">
      <dgm:prSet presAssocID="{2FCE3345-8218-48AF-87CB-685F03783A46}" presName="level2hierChild" presStyleCnt="0"/>
      <dgm:spPr/>
    </dgm:pt>
    <dgm:pt modelId="{21A53AA8-CA5C-4E5D-8AF4-FF4CEE793A05}" type="pres">
      <dgm:prSet presAssocID="{597C07DF-4085-4310-BC24-E3D30AC6160E}" presName="conn2-1" presStyleLbl="parChTrans1D2" presStyleIdx="0" presStyleCnt="4"/>
      <dgm:spPr/>
      <dgm:t>
        <a:bodyPr/>
        <a:lstStyle/>
        <a:p>
          <a:endParaRPr lang="pl-PL"/>
        </a:p>
      </dgm:t>
    </dgm:pt>
    <dgm:pt modelId="{6F426B46-9C4B-4E88-AE91-97B6ABCFC393}" type="pres">
      <dgm:prSet presAssocID="{597C07DF-4085-4310-BC24-E3D30AC6160E}" presName="connTx" presStyleLbl="parChTrans1D2" presStyleIdx="0" presStyleCnt="4"/>
      <dgm:spPr/>
      <dgm:t>
        <a:bodyPr/>
        <a:lstStyle/>
        <a:p>
          <a:endParaRPr lang="pl-PL"/>
        </a:p>
      </dgm:t>
    </dgm:pt>
    <dgm:pt modelId="{6D51E09D-9504-451F-A55B-48E07FB17D1A}" type="pres">
      <dgm:prSet presAssocID="{78035F3F-55B4-4EB9-A300-3BA126AAFE41}" presName="root2" presStyleCnt="0"/>
      <dgm:spPr/>
    </dgm:pt>
    <dgm:pt modelId="{39479DE8-8FD3-407A-A65B-7991B15BACF0}" type="pres">
      <dgm:prSet presAssocID="{78035F3F-55B4-4EB9-A300-3BA126AAFE41}" presName="LevelTwoTextNode" presStyleLbl="node2" presStyleIdx="0" presStyleCnt="4" custScaleX="12300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7EAA5BF-4409-4F54-AF9A-5E845B8910CD}" type="pres">
      <dgm:prSet presAssocID="{78035F3F-55B4-4EB9-A300-3BA126AAFE41}" presName="level3hierChild" presStyleCnt="0"/>
      <dgm:spPr/>
    </dgm:pt>
    <dgm:pt modelId="{6AB34786-5F21-4C3C-85D0-D096C6D9B4B3}" type="pres">
      <dgm:prSet presAssocID="{D9B49F3B-CAD1-4E59-8B63-05151CCFE0F1}" presName="conn2-1" presStyleLbl="parChTrans1D3" presStyleIdx="0" presStyleCnt="4"/>
      <dgm:spPr/>
      <dgm:t>
        <a:bodyPr/>
        <a:lstStyle/>
        <a:p>
          <a:endParaRPr lang="pl-PL"/>
        </a:p>
      </dgm:t>
    </dgm:pt>
    <dgm:pt modelId="{2B884E3B-35C1-4842-B53F-672AB9540FFC}" type="pres">
      <dgm:prSet presAssocID="{D9B49F3B-CAD1-4E59-8B63-05151CCFE0F1}" presName="connTx" presStyleLbl="parChTrans1D3" presStyleIdx="0" presStyleCnt="4"/>
      <dgm:spPr/>
      <dgm:t>
        <a:bodyPr/>
        <a:lstStyle/>
        <a:p>
          <a:endParaRPr lang="pl-PL"/>
        </a:p>
      </dgm:t>
    </dgm:pt>
    <dgm:pt modelId="{CCB92155-15FC-4CD5-B1AC-F33A23798C12}" type="pres">
      <dgm:prSet presAssocID="{296074D9-A8E4-4B78-968F-88DDC073713A}" presName="root2" presStyleCnt="0"/>
      <dgm:spPr/>
    </dgm:pt>
    <dgm:pt modelId="{6A8E015E-804A-44B7-8B36-6E1A4A3BF138}" type="pres">
      <dgm:prSet presAssocID="{296074D9-A8E4-4B78-968F-88DDC073713A}" presName="LevelTwoTextNode" presStyleLbl="node3" presStyleIdx="0" presStyleCnt="4" custScaleX="10250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5A2391E-CFBA-419C-A48E-FA5D6971311F}" type="pres">
      <dgm:prSet presAssocID="{296074D9-A8E4-4B78-968F-88DDC073713A}" presName="level3hierChild" presStyleCnt="0"/>
      <dgm:spPr/>
    </dgm:pt>
    <dgm:pt modelId="{BEC710B3-D162-4C69-82B2-0CA527B5F33C}" type="pres">
      <dgm:prSet presAssocID="{50CA8DD4-3471-4AF4-A85F-609199E2BE5B}" presName="conn2-1" presStyleLbl="parChTrans1D4" presStyleIdx="0" presStyleCnt="2"/>
      <dgm:spPr/>
      <dgm:t>
        <a:bodyPr/>
        <a:lstStyle/>
        <a:p>
          <a:endParaRPr lang="pl-PL"/>
        </a:p>
      </dgm:t>
    </dgm:pt>
    <dgm:pt modelId="{B80CCCE7-053D-496A-B20E-C852A41AA514}" type="pres">
      <dgm:prSet presAssocID="{50CA8DD4-3471-4AF4-A85F-609199E2BE5B}" presName="connTx" presStyleLbl="parChTrans1D4" presStyleIdx="0" presStyleCnt="2"/>
      <dgm:spPr/>
      <dgm:t>
        <a:bodyPr/>
        <a:lstStyle/>
        <a:p>
          <a:endParaRPr lang="pl-PL"/>
        </a:p>
      </dgm:t>
    </dgm:pt>
    <dgm:pt modelId="{59AEEDB2-07BD-465F-87B7-E6048D1E33B7}" type="pres">
      <dgm:prSet presAssocID="{68F4139D-B07A-4801-8F62-D5697BFC3CDA}" presName="root2" presStyleCnt="0"/>
      <dgm:spPr/>
    </dgm:pt>
    <dgm:pt modelId="{CB398699-952A-4A2A-B6EE-AFBCF70DE9D1}" type="pres">
      <dgm:prSet presAssocID="{68F4139D-B07A-4801-8F62-D5697BFC3CDA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8858413-9DE5-495B-8116-2D6B0EDD803C}" type="pres">
      <dgm:prSet presAssocID="{68F4139D-B07A-4801-8F62-D5697BFC3CDA}" presName="level3hierChild" presStyleCnt="0"/>
      <dgm:spPr/>
    </dgm:pt>
    <dgm:pt modelId="{87017BE2-E308-4459-89EE-2D40E5C971D9}" type="pres">
      <dgm:prSet presAssocID="{E85F2E9C-42B2-4C1D-914C-9BD93713CA9D}" presName="conn2-1" presStyleLbl="parChTrans1D2" presStyleIdx="1" presStyleCnt="4"/>
      <dgm:spPr/>
      <dgm:t>
        <a:bodyPr/>
        <a:lstStyle/>
        <a:p>
          <a:endParaRPr lang="pl-PL"/>
        </a:p>
      </dgm:t>
    </dgm:pt>
    <dgm:pt modelId="{6AB38B1B-1FD9-44A1-A761-F902E845D72E}" type="pres">
      <dgm:prSet presAssocID="{E85F2E9C-42B2-4C1D-914C-9BD93713CA9D}" presName="connTx" presStyleLbl="parChTrans1D2" presStyleIdx="1" presStyleCnt="4"/>
      <dgm:spPr/>
      <dgm:t>
        <a:bodyPr/>
        <a:lstStyle/>
        <a:p>
          <a:endParaRPr lang="pl-PL"/>
        </a:p>
      </dgm:t>
    </dgm:pt>
    <dgm:pt modelId="{031093EA-FB68-4AB0-906F-51ED442DA45F}" type="pres">
      <dgm:prSet presAssocID="{4DE6EE10-CF23-41D5-A0EE-49221283D804}" presName="root2" presStyleCnt="0"/>
      <dgm:spPr/>
    </dgm:pt>
    <dgm:pt modelId="{3A6694EE-F58A-48F4-9278-71E92E3E25CE}" type="pres">
      <dgm:prSet presAssocID="{4DE6EE10-CF23-41D5-A0EE-49221283D804}" presName="LevelTwoTextNode" presStyleLbl="node2" presStyleIdx="1" presStyleCnt="4" custScaleX="12300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91C80F9-F94F-4C8F-B9E2-6BC366643FE6}" type="pres">
      <dgm:prSet presAssocID="{4DE6EE10-CF23-41D5-A0EE-49221283D804}" presName="level3hierChild" presStyleCnt="0"/>
      <dgm:spPr/>
    </dgm:pt>
    <dgm:pt modelId="{7E9571C9-330A-4B0E-842D-747D08A699F7}" type="pres">
      <dgm:prSet presAssocID="{5BC1C54C-521F-4B13-9DC8-D9707E0F5139}" presName="conn2-1" presStyleLbl="parChTrans1D3" presStyleIdx="1" presStyleCnt="4"/>
      <dgm:spPr/>
      <dgm:t>
        <a:bodyPr/>
        <a:lstStyle/>
        <a:p>
          <a:endParaRPr lang="pl-PL"/>
        </a:p>
      </dgm:t>
    </dgm:pt>
    <dgm:pt modelId="{48DB1502-54F9-492D-872F-ABC9B834C571}" type="pres">
      <dgm:prSet presAssocID="{5BC1C54C-521F-4B13-9DC8-D9707E0F5139}" presName="connTx" presStyleLbl="parChTrans1D3" presStyleIdx="1" presStyleCnt="4"/>
      <dgm:spPr/>
      <dgm:t>
        <a:bodyPr/>
        <a:lstStyle/>
        <a:p>
          <a:endParaRPr lang="pl-PL"/>
        </a:p>
      </dgm:t>
    </dgm:pt>
    <dgm:pt modelId="{5C8A26D9-E9AD-4A5B-AAC7-0B0512FB8BA1}" type="pres">
      <dgm:prSet presAssocID="{AB817080-5AA3-42BD-A946-3FDCCCABF430}" presName="root2" presStyleCnt="0"/>
      <dgm:spPr/>
    </dgm:pt>
    <dgm:pt modelId="{165CAB87-B405-47C0-BD20-781887648972}" type="pres">
      <dgm:prSet presAssocID="{AB817080-5AA3-42BD-A946-3FDCCCABF430}" presName="LevelTwoTextNode" presStyleLbl="node3" presStyleIdx="1" presStyleCnt="4" custScaleX="10250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FE5392E-9C8D-455B-8C1B-6F6CE5A1EAD7}" type="pres">
      <dgm:prSet presAssocID="{AB817080-5AA3-42BD-A946-3FDCCCABF430}" presName="level3hierChild" presStyleCnt="0"/>
      <dgm:spPr/>
    </dgm:pt>
    <dgm:pt modelId="{8E7A7C73-D6CD-44CE-AA83-C0EE19E96A4E}" type="pres">
      <dgm:prSet presAssocID="{0ED27DEC-033A-441E-9331-7B1DEDFB7CEE}" presName="conn2-1" presStyleLbl="parChTrans1D4" presStyleIdx="1" presStyleCnt="2"/>
      <dgm:spPr/>
      <dgm:t>
        <a:bodyPr/>
        <a:lstStyle/>
        <a:p>
          <a:endParaRPr lang="pl-PL"/>
        </a:p>
      </dgm:t>
    </dgm:pt>
    <dgm:pt modelId="{15863FA7-FB4B-40FC-8696-91EBCC811EDA}" type="pres">
      <dgm:prSet presAssocID="{0ED27DEC-033A-441E-9331-7B1DEDFB7CEE}" presName="connTx" presStyleLbl="parChTrans1D4" presStyleIdx="1" presStyleCnt="2"/>
      <dgm:spPr/>
      <dgm:t>
        <a:bodyPr/>
        <a:lstStyle/>
        <a:p>
          <a:endParaRPr lang="pl-PL"/>
        </a:p>
      </dgm:t>
    </dgm:pt>
    <dgm:pt modelId="{0C5DEF19-44DF-4AF8-9A35-DEE9DC83A38A}" type="pres">
      <dgm:prSet presAssocID="{2667BDD6-51D0-4B38-8B67-6885F528E192}" presName="root2" presStyleCnt="0"/>
      <dgm:spPr/>
    </dgm:pt>
    <dgm:pt modelId="{D8E13606-5CD8-4239-A74D-A8B72A331553}" type="pres">
      <dgm:prSet presAssocID="{2667BDD6-51D0-4B38-8B67-6885F528E192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99CBD31-2631-4E31-8F62-E703D5863082}" type="pres">
      <dgm:prSet presAssocID="{2667BDD6-51D0-4B38-8B67-6885F528E192}" presName="level3hierChild" presStyleCnt="0"/>
      <dgm:spPr/>
    </dgm:pt>
    <dgm:pt modelId="{E22237F8-ED32-4F40-B079-527CABE64E52}" type="pres">
      <dgm:prSet presAssocID="{F3C4516A-8722-41D8-AE44-E6882E12E40D}" presName="conn2-1" presStyleLbl="parChTrans1D2" presStyleIdx="2" presStyleCnt="4"/>
      <dgm:spPr/>
      <dgm:t>
        <a:bodyPr/>
        <a:lstStyle/>
        <a:p>
          <a:endParaRPr lang="pl-PL"/>
        </a:p>
      </dgm:t>
    </dgm:pt>
    <dgm:pt modelId="{0093AB88-6418-4328-AE40-2A9E9E32165A}" type="pres">
      <dgm:prSet presAssocID="{F3C4516A-8722-41D8-AE44-E6882E12E40D}" presName="connTx" presStyleLbl="parChTrans1D2" presStyleIdx="2" presStyleCnt="4"/>
      <dgm:spPr/>
      <dgm:t>
        <a:bodyPr/>
        <a:lstStyle/>
        <a:p>
          <a:endParaRPr lang="pl-PL"/>
        </a:p>
      </dgm:t>
    </dgm:pt>
    <dgm:pt modelId="{F49CB6A0-1843-48CB-96C4-06EB2B1019A0}" type="pres">
      <dgm:prSet presAssocID="{02E3EACF-5564-41C4-A22E-93E08DD3D6F2}" presName="root2" presStyleCnt="0"/>
      <dgm:spPr/>
    </dgm:pt>
    <dgm:pt modelId="{63216B08-523B-4A45-A322-75DE89E7AA85}" type="pres">
      <dgm:prSet presAssocID="{02E3EACF-5564-41C4-A22E-93E08DD3D6F2}" presName="LevelTwoTextNode" presStyleLbl="node2" presStyleIdx="2" presStyleCnt="4" custScaleX="12300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F6F2DFA-F942-4A6A-8C0A-1DBAC25F379F}" type="pres">
      <dgm:prSet presAssocID="{02E3EACF-5564-41C4-A22E-93E08DD3D6F2}" presName="level3hierChild" presStyleCnt="0"/>
      <dgm:spPr/>
    </dgm:pt>
    <dgm:pt modelId="{E204BB47-A06E-4A10-9BC9-853A54A19D3C}" type="pres">
      <dgm:prSet presAssocID="{37352109-A230-4638-95E1-BBDF93AD7C5F}" presName="conn2-1" presStyleLbl="parChTrans1D3" presStyleIdx="2" presStyleCnt="4"/>
      <dgm:spPr/>
      <dgm:t>
        <a:bodyPr/>
        <a:lstStyle/>
        <a:p>
          <a:endParaRPr lang="pl-PL"/>
        </a:p>
      </dgm:t>
    </dgm:pt>
    <dgm:pt modelId="{03787C2E-E5B2-4F1A-A117-85195AC7AA68}" type="pres">
      <dgm:prSet presAssocID="{37352109-A230-4638-95E1-BBDF93AD7C5F}" presName="connTx" presStyleLbl="parChTrans1D3" presStyleIdx="2" presStyleCnt="4"/>
      <dgm:spPr/>
      <dgm:t>
        <a:bodyPr/>
        <a:lstStyle/>
        <a:p>
          <a:endParaRPr lang="pl-PL"/>
        </a:p>
      </dgm:t>
    </dgm:pt>
    <dgm:pt modelId="{BD5E2DFF-690E-48F0-B8EE-A383818D6746}" type="pres">
      <dgm:prSet presAssocID="{13297796-6CC9-452A-AF62-6EE640894087}" presName="root2" presStyleCnt="0"/>
      <dgm:spPr/>
    </dgm:pt>
    <dgm:pt modelId="{1480B069-4FE4-4B51-93C0-A16137D6C095}" type="pres">
      <dgm:prSet presAssocID="{13297796-6CC9-452A-AF62-6EE64089408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AAE0313-1688-4A98-8FB9-030EC6A55931}" type="pres">
      <dgm:prSet presAssocID="{13297796-6CC9-452A-AF62-6EE640894087}" presName="level3hierChild" presStyleCnt="0"/>
      <dgm:spPr/>
    </dgm:pt>
    <dgm:pt modelId="{15F3A4A3-E346-4A87-A973-09467CF566F8}" type="pres">
      <dgm:prSet presAssocID="{DFE4B8C8-77EF-45BD-980F-E93BA8B6DD4A}" presName="conn2-1" presStyleLbl="parChTrans1D2" presStyleIdx="3" presStyleCnt="4"/>
      <dgm:spPr/>
      <dgm:t>
        <a:bodyPr/>
        <a:lstStyle/>
        <a:p>
          <a:endParaRPr lang="pl-PL"/>
        </a:p>
      </dgm:t>
    </dgm:pt>
    <dgm:pt modelId="{033816D8-FBE4-4711-B8C8-02201ED7A492}" type="pres">
      <dgm:prSet presAssocID="{DFE4B8C8-77EF-45BD-980F-E93BA8B6DD4A}" presName="connTx" presStyleLbl="parChTrans1D2" presStyleIdx="3" presStyleCnt="4"/>
      <dgm:spPr/>
      <dgm:t>
        <a:bodyPr/>
        <a:lstStyle/>
        <a:p>
          <a:endParaRPr lang="pl-PL"/>
        </a:p>
      </dgm:t>
    </dgm:pt>
    <dgm:pt modelId="{B224F29C-93B6-481C-8DC1-F1B8EC81A2F4}" type="pres">
      <dgm:prSet presAssocID="{F321DB7F-FF95-4735-ACA2-75C83997759E}" presName="root2" presStyleCnt="0"/>
      <dgm:spPr/>
    </dgm:pt>
    <dgm:pt modelId="{1DD9A157-F005-443F-AAD1-7A18EB74C4C2}" type="pres">
      <dgm:prSet presAssocID="{F321DB7F-FF95-4735-ACA2-75C83997759E}" presName="LevelTwoTextNode" presStyleLbl="node2" presStyleIdx="3" presStyleCnt="4" custScaleX="12300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949D4E4-6F13-4BE3-B392-9510B85F1F85}" type="pres">
      <dgm:prSet presAssocID="{F321DB7F-FF95-4735-ACA2-75C83997759E}" presName="level3hierChild" presStyleCnt="0"/>
      <dgm:spPr/>
    </dgm:pt>
    <dgm:pt modelId="{72214079-3293-42C1-B3B0-EA3FDC25552F}" type="pres">
      <dgm:prSet presAssocID="{DA42697D-F0BA-4CBF-9C33-24A046F9C310}" presName="conn2-1" presStyleLbl="parChTrans1D3" presStyleIdx="3" presStyleCnt="4"/>
      <dgm:spPr/>
      <dgm:t>
        <a:bodyPr/>
        <a:lstStyle/>
        <a:p>
          <a:endParaRPr lang="pl-PL"/>
        </a:p>
      </dgm:t>
    </dgm:pt>
    <dgm:pt modelId="{1D273D68-B049-43C0-A5A8-9055C51ACF3D}" type="pres">
      <dgm:prSet presAssocID="{DA42697D-F0BA-4CBF-9C33-24A046F9C310}" presName="connTx" presStyleLbl="parChTrans1D3" presStyleIdx="3" presStyleCnt="4"/>
      <dgm:spPr/>
      <dgm:t>
        <a:bodyPr/>
        <a:lstStyle/>
        <a:p>
          <a:endParaRPr lang="pl-PL"/>
        </a:p>
      </dgm:t>
    </dgm:pt>
    <dgm:pt modelId="{37D43BC7-52B9-410C-9D06-F99D2694418E}" type="pres">
      <dgm:prSet presAssocID="{2D1ABE8F-9BFB-4DA5-97C9-A52AA07A4AE6}" presName="root2" presStyleCnt="0"/>
      <dgm:spPr/>
    </dgm:pt>
    <dgm:pt modelId="{42B7AA0D-CF00-4664-8883-8B35313D013A}" type="pres">
      <dgm:prSet presAssocID="{2D1ABE8F-9BFB-4DA5-97C9-A52AA07A4AE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5DE0B60-D94C-4A34-95E3-6214D0F31334}" type="pres">
      <dgm:prSet presAssocID="{2D1ABE8F-9BFB-4DA5-97C9-A52AA07A4AE6}" presName="level3hierChild" presStyleCnt="0"/>
      <dgm:spPr/>
    </dgm:pt>
  </dgm:ptLst>
  <dgm:cxnLst>
    <dgm:cxn modelId="{34FC323B-A761-45F4-A10D-BFA2B0A702A5}" srcId="{2FCE3345-8218-48AF-87CB-685F03783A46}" destId="{4DE6EE10-CF23-41D5-A0EE-49221283D804}" srcOrd="1" destOrd="0" parTransId="{E85F2E9C-42B2-4C1D-914C-9BD93713CA9D}" sibTransId="{ED28D83E-AD6F-4205-A352-407B8BE56DCD}"/>
    <dgm:cxn modelId="{B457F467-ECE9-49FF-B47D-A51E1FB825C8}" type="presOf" srcId="{DFE4B8C8-77EF-45BD-980F-E93BA8B6DD4A}" destId="{033816D8-FBE4-4711-B8C8-02201ED7A492}" srcOrd="1" destOrd="0" presId="urn:microsoft.com/office/officeart/2005/8/layout/hierarchy2"/>
    <dgm:cxn modelId="{47DA8E12-8501-48BC-9894-F6A672DAEF1C}" type="presOf" srcId="{5BC1C54C-521F-4B13-9DC8-D9707E0F5139}" destId="{48DB1502-54F9-492D-872F-ABC9B834C571}" srcOrd="1" destOrd="0" presId="urn:microsoft.com/office/officeart/2005/8/layout/hierarchy2"/>
    <dgm:cxn modelId="{6654443F-6558-4229-8062-1E865324C3E3}" type="presOf" srcId="{F3C4516A-8722-41D8-AE44-E6882E12E40D}" destId="{0093AB88-6418-4328-AE40-2A9E9E32165A}" srcOrd="1" destOrd="0" presId="urn:microsoft.com/office/officeart/2005/8/layout/hierarchy2"/>
    <dgm:cxn modelId="{A732ACA8-C5CE-40F5-B609-B15887B50442}" type="presOf" srcId="{DFE4B8C8-77EF-45BD-980F-E93BA8B6DD4A}" destId="{15F3A4A3-E346-4A87-A973-09467CF566F8}" srcOrd="0" destOrd="0" presId="urn:microsoft.com/office/officeart/2005/8/layout/hierarchy2"/>
    <dgm:cxn modelId="{DB5D342E-26E6-416C-90DE-3F5A032BA4ED}" type="presOf" srcId="{E85F2E9C-42B2-4C1D-914C-9BD93713CA9D}" destId="{6AB38B1B-1FD9-44A1-A761-F902E845D72E}" srcOrd="1" destOrd="0" presId="urn:microsoft.com/office/officeart/2005/8/layout/hierarchy2"/>
    <dgm:cxn modelId="{2D145B12-E5BF-44E4-A94A-108EB2A76CBE}" type="presOf" srcId="{50CA8DD4-3471-4AF4-A85F-609199E2BE5B}" destId="{BEC710B3-D162-4C69-82B2-0CA527B5F33C}" srcOrd="0" destOrd="0" presId="urn:microsoft.com/office/officeart/2005/8/layout/hierarchy2"/>
    <dgm:cxn modelId="{327DFD37-5D77-4596-9F96-8F9315099C73}" type="presOf" srcId="{37352109-A230-4638-95E1-BBDF93AD7C5F}" destId="{E204BB47-A06E-4A10-9BC9-853A54A19D3C}" srcOrd="0" destOrd="0" presId="urn:microsoft.com/office/officeart/2005/8/layout/hierarchy2"/>
    <dgm:cxn modelId="{60F51F98-173A-4ED9-8930-E252714A299F}" type="presOf" srcId="{F3C4516A-8722-41D8-AE44-E6882E12E40D}" destId="{E22237F8-ED32-4F40-B079-527CABE64E52}" srcOrd="0" destOrd="0" presId="urn:microsoft.com/office/officeart/2005/8/layout/hierarchy2"/>
    <dgm:cxn modelId="{1C7B0D51-21F9-450B-B468-FFB4D4C12D85}" type="presOf" srcId="{D9B49F3B-CAD1-4E59-8B63-05151CCFE0F1}" destId="{2B884E3B-35C1-4842-B53F-672AB9540FFC}" srcOrd="1" destOrd="0" presId="urn:microsoft.com/office/officeart/2005/8/layout/hierarchy2"/>
    <dgm:cxn modelId="{2E64BCCB-AA12-4FC8-961D-1667DFBF4EB4}" type="presOf" srcId="{7203F6E1-0A2B-44B3-BB91-31CAE4891E63}" destId="{64F9CE6A-7D86-4FD5-8808-44962D862442}" srcOrd="0" destOrd="0" presId="urn:microsoft.com/office/officeart/2005/8/layout/hierarchy2"/>
    <dgm:cxn modelId="{343F0875-CDAC-45BD-A4F4-CE588978A75F}" type="presOf" srcId="{0ED27DEC-033A-441E-9331-7B1DEDFB7CEE}" destId="{15863FA7-FB4B-40FC-8696-91EBCC811EDA}" srcOrd="1" destOrd="0" presId="urn:microsoft.com/office/officeart/2005/8/layout/hierarchy2"/>
    <dgm:cxn modelId="{4BA95FD6-B5CB-4381-AA13-AEB55217037A}" srcId="{2FCE3345-8218-48AF-87CB-685F03783A46}" destId="{78035F3F-55B4-4EB9-A300-3BA126AAFE41}" srcOrd="0" destOrd="0" parTransId="{597C07DF-4085-4310-BC24-E3D30AC6160E}" sibTransId="{8330FA17-A423-4F3C-81AB-3ED45019F98A}"/>
    <dgm:cxn modelId="{C84EE731-71FE-4277-836C-258D1021484F}" srcId="{02E3EACF-5564-41C4-A22E-93E08DD3D6F2}" destId="{13297796-6CC9-452A-AF62-6EE640894087}" srcOrd="0" destOrd="0" parTransId="{37352109-A230-4638-95E1-BBDF93AD7C5F}" sibTransId="{2A1F3FE9-95C9-4445-BB7A-C770033920BF}"/>
    <dgm:cxn modelId="{C0EB85CF-F0A8-4653-8967-CEBBD7367DD1}" srcId="{7203F6E1-0A2B-44B3-BB91-31CAE4891E63}" destId="{2FCE3345-8218-48AF-87CB-685F03783A46}" srcOrd="0" destOrd="0" parTransId="{95C84D3B-0140-4F5A-9C1C-98232D518D94}" sibTransId="{E3FA588F-3819-4BDE-8B37-1B364C21E65E}"/>
    <dgm:cxn modelId="{94E2CBD0-04A5-40F6-91FA-0C724E3BD5EF}" type="presOf" srcId="{78035F3F-55B4-4EB9-A300-3BA126AAFE41}" destId="{39479DE8-8FD3-407A-A65B-7991B15BACF0}" srcOrd="0" destOrd="0" presId="urn:microsoft.com/office/officeart/2005/8/layout/hierarchy2"/>
    <dgm:cxn modelId="{8B651EFA-F97B-4FC3-AB34-9687F3B0BB40}" type="presOf" srcId="{AB817080-5AA3-42BD-A946-3FDCCCABF430}" destId="{165CAB87-B405-47C0-BD20-781887648972}" srcOrd="0" destOrd="0" presId="urn:microsoft.com/office/officeart/2005/8/layout/hierarchy2"/>
    <dgm:cxn modelId="{1CC00BEF-AEFA-4A8D-A183-89F1A735A71D}" srcId="{2FCE3345-8218-48AF-87CB-685F03783A46}" destId="{F321DB7F-FF95-4735-ACA2-75C83997759E}" srcOrd="3" destOrd="0" parTransId="{DFE4B8C8-77EF-45BD-980F-E93BA8B6DD4A}" sibTransId="{00198EED-D319-47CB-99AA-21F986D845CC}"/>
    <dgm:cxn modelId="{5276B084-FCF9-4006-8076-4450CDDCBDAE}" type="presOf" srcId="{2D1ABE8F-9BFB-4DA5-97C9-A52AA07A4AE6}" destId="{42B7AA0D-CF00-4664-8883-8B35313D013A}" srcOrd="0" destOrd="0" presId="urn:microsoft.com/office/officeart/2005/8/layout/hierarchy2"/>
    <dgm:cxn modelId="{2552F9AE-B757-4448-8745-1CEB43FCA7A3}" type="presOf" srcId="{37352109-A230-4638-95E1-BBDF93AD7C5F}" destId="{03787C2E-E5B2-4F1A-A117-85195AC7AA68}" srcOrd="1" destOrd="0" presId="urn:microsoft.com/office/officeart/2005/8/layout/hierarchy2"/>
    <dgm:cxn modelId="{4EE51DB5-FBB9-4520-99E1-064A1E7F87C2}" type="presOf" srcId="{E85F2E9C-42B2-4C1D-914C-9BD93713CA9D}" destId="{87017BE2-E308-4459-89EE-2D40E5C971D9}" srcOrd="0" destOrd="0" presId="urn:microsoft.com/office/officeart/2005/8/layout/hierarchy2"/>
    <dgm:cxn modelId="{AF6E9324-F707-4283-B57A-7F80BCCBDF3D}" type="presOf" srcId="{13297796-6CC9-452A-AF62-6EE640894087}" destId="{1480B069-4FE4-4B51-93C0-A16137D6C095}" srcOrd="0" destOrd="0" presId="urn:microsoft.com/office/officeart/2005/8/layout/hierarchy2"/>
    <dgm:cxn modelId="{3C042160-60A7-41AD-A26B-37A82165D147}" srcId="{2FCE3345-8218-48AF-87CB-685F03783A46}" destId="{02E3EACF-5564-41C4-A22E-93E08DD3D6F2}" srcOrd="2" destOrd="0" parTransId="{F3C4516A-8722-41D8-AE44-E6882E12E40D}" sibTransId="{84047058-0D18-4CE9-8D85-80E08821596B}"/>
    <dgm:cxn modelId="{0CC69CE0-58C9-49FB-9F69-93C6E89D62E7}" type="presOf" srcId="{0ED27DEC-033A-441E-9331-7B1DEDFB7CEE}" destId="{8E7A7C73-D6CD-44CE-AA83-C0EE19E96A4E}" srcOrd="0" destOrd="0" presId="urn:microsoft.com/office/officeart/2005/8/layout/hierarchy2"/>
    <dgm:cxn modelId="{5E92C327-A0A6-4495-ABE7-FD5E6BCFAF48}" type="presOf" srcId="{4DE6EE10-CF23-41D5-A0EE-49221283D804}" destId="{3A6694EE-F58A-48F4-9278-71E92E3E25CE}" srcOrd="0" destOrd="0" presId="urn:microsoft.com/office/officeart/2005/8/layout/hierarchy2"/>
    <dgm:cxn modelId="{A06E6D36-65FC-4DE5-98BB-830CD435076A}" srcId="{4DE6EE10-CF23-41D5-A0EE-49221283D804}" destId="{AB817080-5AA3-42BD-A946-3FDCCCABF430}" srcOrd="0" destOrd="0" parTransId="{5BC1C54C-521F-4B13-9DC8-D9707E0F5139}" sibTransId="{7BAF0219-D93D-4793-8209-22726ADB4B14}"/>
    <dgm:cxn modelId="{3E4D7053-9EEC-4F70-BF3B-C233B84D71BE}" type="presOf" srcId="{2667BDD6-51D0-4B38-8B67-6885F528E192}" destId="{D8E13606-5CD8-4239-A74D-A8B72A331553}" srcOrd="0" destOrd="0" presId="urn:microsoft.com/office/officeart/2005/8/layout/hierarchy2"/>
    <dgm:cxn modelId="{6A10CE9C-602D-4D6B-85D6-5AB041F39AAE}" type="presOf" srcId="{296074D9-A8E4-4B78-968F-88DDC073713A}" destId="{6A8E015E-804A-44B7-8B36-6E1A4A3BF138}" srcOrd="0" destOrd="0" presId="urn:microsoft.com/office/officeart/2005/8/layout/hierarchy2"/>
    <dgm:cxn modelId="{F914D7E9-68BF-4056-95A1-73895D118D0B}" type="presOf" srcId="{5BC1C54C-521F-4B13-9DC8-D9707E0F5139}" destId="{7E9571C9-330A-4B0E-842D-747D08A699F7}" srcOrd="0" destOrd="0" presId="urn:microsoft.com/office/officeart/2005/8/layout/hierarchy2"/>
    <dgm:cxn modelId="{DFF1F839-87C4-4841-99E3-1F85C487C642}" type="presOf" srcId="{02E3EACF-5564-41C4-A22E-93E08DD3D6F2}" destId="{63216B08-523B-4A45-A322-75DE89E7AA85}" srcOrd="0" destOrd="0" presId="urn:microsoft.com/office/officeart/2005/8/layout/hierarchy2"/>
    <dgm:cxn modelId="{F9FF396E-8BCB-412D-8A0A-952F83042024}" type="presOf" srcId="{2FCE3345-8218-48AF-87CB-685F03783A46}" destId="{93DE7159-538A-4A76-82D3-2F0FA236464B}" srcOrd="0" destOrd="0" presId="urn:microsoft.com/office/officeart/2005/8/layout/hierarchy2"/>
    <dgm:cxn modelId="{07015500-E21A-49DB-A02F-5A83277C42D2}" srcId="{F321DB7F-FF95-4735-ACA2-75C83997759E}" destId="{2D1ABE8F-9BFB-4DA5-97C9-A52AA07A4AE6}" srcOrd="0" destOrd="0" parTransId="{DA42697D-F0BA-4CBF-9C33-24A046F9C310}" sibTransId="{FA21F07B-916A-4865-B7C8-CD05DC8BAED6}"/>
    <dgm:cxn modelId="{F946FD03-AB04-4494-A065-294A993D3EE3}" type="presOf" srcId="{597C07DF-4085-4310-BC24-E3D30AC6160E}" destId="{6F426B46-9C4B-4E88-AE91-97B6ABCFC393}" srcOrd="1" destOrd="0" presId="urn:microsoft.com/office/officeart/2005/8/layout/hierarchy2"/>
    <dgm:cxn modelId="{4C04F167-40CA-47E4-AADF-F460E984BA4B}" type="presOf" srcId="{D9B49F3B-CAD1-4E59-8B63-05151CCFE0F1}" destId="{6AB34786-5F21-4C3C-85D0-D096C6D9B4B3}" srcOrd="0" destOrd="0" presId="urn:microsoft.com/office/officeart/2005/8/layout/hierarchy2"/>
    <dgm:cxn modelId="{1942535B-2D80-4C71-8FC4-7FB2DBC1C57C}" type="presOf" srcId="{F321DB7F-FF95-4735-ACA2-75C83997759E}" destId="{1DD9A157-F005-443F-AAD1-7A18EB74C4C2}" srcOrd="0" destOrd="0" presId="urn:microsoft.com/office/officeart/2005/8/layout/hierarchy2"/>
    <dgm:cxn modelId="{5235EFA8-5535-4311-A745-F446CE2E192F}" srcId="{78035F3F-55B4-4EB9-A300-3BA126AAFE41}" destId="{296074D9-A8E4-4B78-968F-88DDC073713A}" srcOrd="0" destOrd="0" parTransId="{D9B49F3B-CAD1-4E59-8B63-05151CCFE0F1}" sibTransId="{6491A692-2796-4328-A3C1-C022BEECC92F}"/>
    <dgm:cxn modelId="{489EE113-96C4-4BA6-85F7-466F23D7D0D5}" type="presOf" srcId="{DA42697D-F0BA-4CBF-9C33-24A046F9C310}" destId="{72214079-3293-42C1-B3B0-EA3FDC25552F}" srcOrd="0" destOrd="0" presId="urn:microsoft.com/office/officeart/2005/8/layout/hierarchy2"/>
    <dgm:cxn modelId="{30CEAA8C-44F8-4D36-9CE9-49473024758F}" srcId="{296074D9-A8E4-4B78-968F-88DDC073713A}" destId="{68F4139D-B07A-4801-8F62-D5697BFC3CDA}" srcOrd="0" destOrd="0" parTransId="{50CA8DD4-3471-4AF4-A85F-609199E2BE5B}" sibTransId="{505D5D88-396D-4EBB-9D8C-586387074505}"/>
    <dgm:cxn modelId="{E47BC6B1-5EBA-45AE-8DD6-C6617CB91D13}" srcId="{AB817080-5AA3-42BD-A946-3FDCCCABF430}" destId="{2667BDD6-51D0-4B38-8B67-6885F528E192}" srcOrd="0" destOrd="0" parTransId="{0ED27DEC-033A-441E-9331-7B1DEDFB7CEE}" sibTransId="{8D9E2273-F585-4746-9537-B628CDAAEB2B}"/>
    <dgm:cxn modelId="{CDE6BB30-A36C-416D-BAF0-9859828A3231}" type="presOf" srcId="{50CA8DD4-3471-4AF4-A85F-609199E2BE5B}" destId="{B80CCCE7-053D-496A-B20E-C852A41AA514}" srcOrd="1" destOrd="0" presId="urn:microsoft.com/office/officeart/2005/8/layout/hierarchy2"/>
    <dgm:cxn modelId="{B1F2CD73-A1F5-4AFD-A3B4-0FFF829A91A7}" type="presOf" srcId="{DA42697D-F0BA-4CBF-9C33-24A046F9C310}" destId="{1D273D68-B049-43C0-A5A8-9055C51ACF3D}" srcOrd="1" destOrd="0" presId="urn:microsoft.com/office/officeart/2005/8/layout/hierarchy2"/>
    <dgm:cxn modelId="{7AB9D58A-4396-4063-82FF-2A95F730F0B2}" type="presOf" srcId="{68F4139D-B07A-4801-8F62-D5697BFC3CDA}" destId="{CB398699-952A-4A2A-B6EE-AFBCF70DE9D1}" srcOrd="0" destOrd="0" presId="urn:microsoft.com/office/officeart/2005/8/layout/hierarchy2"/>
    <dgm:cxn modelId="{775A8360-6C4E-43E6-B773-B6B9C5CC2F35}" type="presOf" srcId="{597C07DF-4085-4310-BC24-E3D30AC6160E}" destId="{21A53AA8-CA5C-4E5D-8AF4-FF4CEE793A05}" srcOrd="0" destOrd="0" presId="urn:microsoft.com/office/officeart/2005/8/layout/hierarchy2"/>
    <dgm:cxn modelId="{911F4C5F-73A4-467A-8AA2-B2F764AF5D5D}" type="presParOf" srcId="{64F9CE6A-7D86-4FD5-8808-44962D862442}" destId="{D2C911F2-6325-40D3-9126-0195CFAEC6AE}" srcOrd="0" destOrd="0" presId="urn:microsoft.com/office/officeart/2005/8/layout/hierarchy2"/>
    <dgm:cxn modelId="{A91AE2A5-431F-4DD8-90AF-9B225AA5CD4D}" type="presParOf" srcId="{D2C911F2-6325-40D3-9126-0195CFAEC6AE}" destId="{93DE7159-538A-4A76-82D3-2F0FA236464B}" srcOrd="0" destOrd="0" presId="urn:microsoft.com/office/officeart/2005/8/layout/hierarchy2"/>
    <dgm:cxn modelId="{9C6023F4-B232-4E42-9ABE-85CBBC48C298}" type="presParOf" srcId="{D2C911F2-6325-40D3-9126-0195CFAEC6AE}" destId="{5B0435BB-C3AA-48DF-AAF4-4305C77BE320}" srcOrd="1" destOrd="0" presId="urn:microsoft.com/office/officeart/2005/8/layout/hierarchy2"/>
    <dgm:cxn modelId="{340591AD-1B3B-4430-8C33-01C40F1BFD42}" type="presParOf" srcId="{5B0435BB-C3AA-48DF-AAF4-4305C77BE320}" destId="{21A53AA8-CA5C-4E5D-8AF4-FF4CEE793A05}" srcOrd="0" destOrd="0" presId="urn:microsoft.com/office/officeart/2005/8/layout/hierarchy2"/>
    <dgm:cxn modelId="{6D4DAC33-3277-41CE-A197-7A609090C773}" type="presParOf" srcId="{21A53AA8-CA5C-4E5D-8AF4-FF4CEE793A05}" destId="{6F426B46-9C4B-4E88-AE91-97B6ABCFC393}" srcOrd="0" destOrd="0" presId="urn:microsoft.com/office/officeart/2005/8/layout/hierarchy2"/>
    <dgm:cxn modelId="{7D1A0838-7585-4A3E-871A-72E0EDE6B21F}" type="presParOf" srcId="{5B0435BB-C3AA-48DF-AAF4-4305C77BE320}" destId="{6D51E09D-9504-451F-A55B-48E07FB17D1A}" srcOrd="1" destOrd="0" presId="urn:microsoft.com/office/officeart/2005/8/layout/hierarchy2"/>
    <dgm:cxn modelId="{04CBECCB-0A36-4484-99EF-40F504147875}" type="presParOf" srcId="{6D51E09D-9504-451F-A55B-48E07FB17D1A}" destId="{39479DE8-8FD3-407A-A65B-7991B15BACF0}" srcOrd="0" destOrd="0" presId="urn:microsoft.com/office/officeart/2005/8/layout/hierarchy2"/>
    <dgm:cxn modelId="{3ABF0AF8-C618-44D3-9971-661ABC462DA2}" type="presParOf" srcId="{6D51E09D-9504-451F-A55B-48E07FB17D1A}" destId="{67EAA5BF-4409-4F54-AF9A-5E845B8910CD}" srcOrd="1" destOrd="0" presId="urn:microsoft.com/office/officeart/2005/8/layout/hierarchy2"/>
    <dgm:cxn modelId="{A11636CF-9314-4EC5-8B1B-2349469D3E63}" type="presParOf" srcId="{67EAA5BF-4409-4F54-AF9A-5E845B8910CD}" destId="{6AB34786-5F21-4C3C-85D0-D096C6D9B4B3}" srcOrd="0" destOrd="0" presId="urn:microsoft.com/office/officeart/2005/8/layout/hierarchy2"/>
    <dgm:cxn modelId="{2F0098F2-83F9-4C52-9253-902DC57CA4C4}" type="presParOf" srcId="{6AB34786-5F21-4C3C-85D0-D096C6D9B4B3}" destId="{2B884E3B-35C1-4842-B53F-672AB9540FFC}" srcOrd="0" destOrd="0" presId="urn:microsoft.com/office/officeart/2005/8/layout/hierarchy2"/>
    <dgm:cxn modelId="{688C9BD7-F10A-40C3-9F67-95A60623EF36}" type="presParOf" srcId="{67EAA5BF-4409-4F54-AF9A-5E845B8910CD}" destId="{CCB92155-15FC-4CD5-B1AC-F33A23798C12}" srcOrd="1" destOrd="0" presId="urn:microsoft.com/office/officeart/2005/8/layout/hierarchy2"/>
    <dgm:cxn modelId="{7BB7E329-315D-48D3-9184-B2B0E7A7745A}" type="presParOf" srcId="{CCB92155-15FC-4CD5-B1AC-F33A23798C12}" destId="{6A8E015E-804A-44B7-8B36-6E1A4A3BF138}" srcOrd="0" destOrd="0" presId="urn:microsoft.com/office/officeart/2005/8/layout/hierarchy2"/>
    <dgm:cxn modelId="{2B292A38-D740-4423-8B2E-53E5CE73F353}" type="presParOf" srcId="{CCB92155-15FC-4CD5-B1AC-F33A23798C12}" destId="{35A2391E-CFBA-419C-A48E-FA5D6971311F}" srcOrd="1" destOrd="0" presId="urn:microsoft.com/office/officeart/2005/8/layout/hierarchy2"/>
    <dgm:cxn modelId="{B11763D5-1E62-4929-AE60-2A3C037FA411}" type="presParOf" srcId="{35A2391E-CFBA-419C-A48E-FA5D6971311F}" destId="{BEC710B3-D162-4C69-82B2-0CA527B5F33C}" srcOrd="0" destOrd="0" presId="urn:microsoft.com/office/officeart/2005/8/layout/hierarchy2"/>
    <dgm:cxn modelId="{E2E829EA-5E38-45B8-8776-40C540FFAD85}" type="presParOf" srcId="{BEC710B3-D162-4C69-82B2-0CA527B5F33C}" destId="{B80CCCE7-053D-496A-B20E-C852A41AA514}" srcOrd="0" destOrd="0" presId="urn:microsoft.com/office/officeart/2005/8/layout/hierarchy2"/>
    <dgm:cxn modelId="{DF8E7F06-3084-40A8-B915-A6A95D6742DA}" type="presParOf" srcId="{35A2391E-CFBA-419C-A48E-FA5D6971311F}" destId="{59AEEDB2-07BD-465F-87B7-E6048D1E33B7}" srcOrd="1" destOrd="0" presId="urn:microsoft.com/office/officeart/2005/8/layout/hierarchy2"/>
    <dgm:cxn modelId="{61C750F7-C326-419E-ADC3-97FE0C2A5E73}" type="presParOf" srcId="{59AEEDB2-07BD-465F-87B7-E6048D1E33B7}" destId="{CB398699-952A-4A2A-B6EE-AFBCF70DE9D1}" srcOrd="0" destOrd="0" presId="urn:microsoft.com/office/officeart/2005/8/layout/hierarchy2"/>
    <dgm:cxn modelId="{4258D4DD-8358-4A13-8CCD-F81845DA1269}" type="presParOf" srcId="{59AEEDB2-07BD-465F-87B7-E6048D1E33B7}" destId="{28858413-9DE5-495B-8116-2D6B0EDD803C}" srcOrd="1" destOrd="0" presId="urn:microsoft.com/office/officeart/2005/8/layout/hierarchy2"/>
    <dgm:cxn modelId="{CF6F53CF-D2B7-4BD5-B1BE-55A65E1811C4}" type="presParOf" srcId="{5B0435BB-C3AA-48DF-AAF4-4305C77BE320}" destId="{87017BE2-E308-4459-89EE-2D40E5C971D9}" srcOrd="2" destOrd="0" presId="urn:microsoft.com/office/officeart/2005/8/layout/hierarchy2"/>
    <dgm:cxn modelId="{C68C8388-4111-4971-893C-8216EA7B668D}" type="presParOf" srcId="{87017BE2-E308-4459-89EE-2D40E5C971D9}" destId="{6AB38B1B-1FD9-44A1-A761-F902E845D72E}" srcOrd="0" destOrd="0" presId="urn:microsoft.com/office/officeart/2005/8/layout/hierarchy2"/>
    <dgm:cxn modelId="{10F7E63A-EAAD-4873-AE09-B9417460265B}" type="presParOf" srcId="{5B0435BB-C3AA-48DF-AAF4-4305C77BE320}" destId="{031093EA-FB68-4AB0-906F-51ED442DA45F}" srcOrd="3" destOrd="0" presId="urn:microsoft.com/office/officeart/2005/8/layout/hierarchy2"/>
    <dgm:cxn modelId="{BE2DC773-3637-4F71-96C3-02C2482D0A5D}" type="presParOf" srcId="{031093EA-FB68-4AB0-906F-51ED442DA45F}" destId="{3A6694EE-F58A-48F4-9278-71E92E3E25CE}" srcOrd="0" destOrd="0" presId="urn:microsoft.com/office/officeart/2005/8/layout/hierarchy2"/>
    <dgm:cxn modelId="{5789A57B-D6F6-4967-B092-5F15F670A05A}" type="presParOf" srcId="{031093EA-FB68-4AB0-906F-51ED442DA45F}" destId="{A91C80F9-F94F-4C8F-B9E2-6BC366643FE6}" srcOrd="1" destOrd="0" presId="urn:microsoft.com/office/officeart/2005/8/layout/hierarchy2"/>
    <dgm:cxn modelId="{F995CAA6-9F07-4D87-9C78-33963F1D8A6F}" type="presParOf" srcId="{A91C80F9-F94F-4C8F-B9E2-6BC366643FE6}" destId="{7E9571C9-330A-4B0E-842D-747D08A699F7}" srcOrd="0" destOrd="0" presId="urn:microsoft.com/office/officeart/2005/8/layout/hierarchy2"/>
    <dgm:cxn modelId="{E65B8FCE-2D56-4C15-AAE9-5F46A378FB02}" type="presParOf" srcId="{7E9571C9-330A-4B0E-842D-747D08A699F7}" destId="{48DB1502-54F9-492D-872F-ABC9B834C571}" srcOrd="0" destOrd="0" presId="urn:microsoft.com/office/officeart/2005/8/layout/hierarchy2"/>
    <dgm:cxn modelId="{4FB624E2-D9AE-41A6-AA63-F3D28E30A15A}" type="presParOf" srcId="{A91C80F9-F94F-4C8F-B9E2-6BC366643FE6}" destId="{5C8A26D9-E9AD-4A5B-AAC7-0B0512FB8BA1}" srcOrd="1" destOrd="0" presId="urn:microsoft.com/office/officeart/2005/8/layout/hierarchy2"/>
    <dgm:cxn modelId="{0336963B-DE71-4724-BCCE-34B848BED75A}" type="presParOf" srcId="{5C8A26D9-E9AD-4A5B-AAC7-0B0512FB8BA1}" destId="{165CAB87-B405-47C0-BD20-781887648972}" srcOrd="0" destOrd="0" presId="urn:microsoft.com/office/officeart/2005/8/layout/hierarchy2"/>
    <dgm:cxn modelId="{2F570B3C-D203-435E-8FAA-16BF7F812DAF}" type="presParOf" srcId="{5C8A26D9-E9AD-4A5B-AAC7-0B0512FB8BA1}" destId="{3FE5392E-9C8D-455B-8C1B-6F6CE5A1EAD7}" srcOrd="1" destOrd="0" presId="urn:microsoft.com/office/officeart/2005/8/layout/hierarchy2"/>
    <dgm:cxn modelId="{1DB34F84-BF4F-40B9-9347-1C5F8DC8406A}" type="presParOf" srcId="{3FE5392E-9C8D-455B-8C1B-6F6CE5A1EAD7}" destId="{8E7A7C73-D6CD-44CE-AA83-C0EE19E96A4E}" srcOrd="0" destOrd="0" presId="urn:microsoft.com/office/officeart/2005/8/layout/hierarchy2"/>
    <dgm:cxn modelId="{40B1C7D0-F1FB-4E07-BBFB-A098A1BE4C31}" type="presParOf" srcId="{8E7A7C73-D6CD-44CE-AA83-C0EE19E96A4E}" destId="{15863FA7-FB4B-40FC-8696-91EBCC811EDA}" srcOrd="0" destOrd="0" presId="urn:microsoft.com/office/officeart/2005/8/layout/hierarchy2"/>
    <dgm:cxn modelId="{C8768DCC-58CF-4C83-AAE8-17ADC20A7AB4}" type="presParOf" srcId="{3FE5392E-9C8D-455B-8C1B-6F6CE5A1EAD7}" destId="{0C5DEF19-44DF-4AF8-9A35-DEE9DC83A38A}" srcOrd="1" destOrd="0" presId="urn:microsoft.com/office/officeart/2005/8/layout/hierarchy2"/>
    <dgm:cxn modelId="{B9082FA0-06B3-497C-8DC0-D9E7E738A259}" type="presParOf" srcId="{0C5DEF19-44DF-4AF8-9A35-DEE9DC83A38A}" destId="{D8E13606-5CD8-4239-A74D-A8B72A331553}" srcOrd="0" destOrd="0" presId="urn:microsoft.com/office/officeart/2005/8/layout/hierarchy2"/>
    <dgm:cxn modelId="{45C75226-BA9F-4237-90E1-57BBF48FF5D3}" type="presParOf" srcId="{0C5DEF19-44DF-4AF8-9A35-DEE9DC83A38A}" destId="{999CBD31-2631-4E31-8F62-E703D5863082}" srcOrd="1" destOrd="0" presId="urn:microsoft.com/office/officeart/2005/8/layout/hierarchy2"/>
    <dgm:cxn modelId="{227BE81C-ABE7-4533-B67F-6FD4457DB584}" type="presParOf" srcId="{5B0435BB-C3AA-48DF-AAF4-4305C77BE320}" destId="{E22237F8-ED32-4F40-B079-527CABE64E52}" srcOrd="4" destOrd="0" presId="urn:microsoft.com/office/officeart/2005/8/layout/hierarchy2"/>
    <dgm:cxn modelId="{93093FA2-8CE1-44C3-8218-4363FBEEE7D1}" type="presParOf" srcId="{E22237F8-ED32-4F40-B079-527CABE64E52}" destId="{0093AB88-6418-4328-AE40-2A9E9E32165A}" srcOrd="0" destOrd="0" presId="urn:microsoft.com/office/officeart/2005/8/layout/hierarchy2"/>
    <dgm:cxn modelId="{4F9FE258-22A5-4AFB-B9BE-87819372C8DE}" type="presParOf" srcId="{5B0435BB-C3AA-48DF-AAF4-4305C77BE320}" destId="{F49CB6A0-1843-48CB-96C4-06EB2B1019A0}" srcOrd="5" destOrd="0" presId="urn:microsoft.com/office/officeart/2005/8/layout/hierarchy2"/>
    <dgm:cxn modelId="{11E63193-CB4B-462A-83A2-3953F21F21F1}" type="presParOf" srcId="{F49CB6A0-1843-48CB-96C4-06EB2B1019A0}" destId="{63216B08-523B-4A45-A322-75DE89E7AA85}" srcOrd="0" destOrd="0" presId="urn:microsoft.com/office/officeart/2005/8/layout/hierarchy2"/>
    <dgm:cxn modelId="{DD5789B5-48EE-4503-82D1-487BB3A0DD61}" type="presParOf" srcId="{F49CB6A0-1843-48CB-96C4-06EB2B1019A0}" destId="{5F6F2DFA-F942-4A6A-8C0A-1DBAC25F379F}" srcOrd="1" destOrd="0" presId="urn:microsoft.com/office/officeart/2005/8/layout/hierarchy2"/>
    <dgm:cxn modelId="{85719EE3-56D1-4376-977B-6146E8CAE690}" type="presParOf" srcId="{5F6F2DFA-F942-4A6A-8C0A-1DBAC25F379F}" destId="{E204BB47-A06E-4A10-9BC9-853A54A19D3C}" srcOrd="0" destOrd="0" presId="urn:microsoft.com/office/officeart/2005/8/layout/hierarchy2"/>
    <dgm:cxn modelId="{3D9C20BF-CED5-4CB9-B124-64DA77E33FA8}" type="presParOf" srcId="{E204BB47-A06E-4A10-9BC9-853A54A19D3C}" destId="{03787C2E-E5B2-4F1A-A117-85195AC7AA68}" srcOrd="0" destOrd="0" presId="urn:microsoft.com/office/officeart/2005/8/layout/hierarchy2"/>
    <dgm:cxn modelId="{6E7C6AB4-276F-4A2E-AC2A-2CB6FDEF301B}" type="presParOf" srcId="{5F6F2DFA-F942-4A6A-8C0A-1DBAC25F379F}" destId="{BD5E2DFF-690E-48F0-B8EE-A383818D6746}" srcOrd="1" destOrd="0" presId="urn:microsoft.com/office/officeart/2005/8/layout/hierarchy2"/>
    <dgm:cxn modelId="{D10269FB-D4DA-4BE1-AA73-4047F02F0640}" type="presParOf" srcId="{BD5E2DFF-690E-48F0-B8EE-A383818D6746}" destId="{1480B069-4FE4-4B51-93C0-A16137D6C095}" srcOrd="0" destOrd="0" presId="urn:microsoft.com/office/officeart/2005/8/layout/hierarchy2"/>
    <dgm:cxn modelId="{900A8CF3-3948-4374-BECD-A9637B326B29}" type="presParOf" srcId="{BD5E2DFF-690E-48F0-B8EE-A383818D6746}" destId="{FAAE0313-1688-4A98-8FB9-030EC6A55931}" srcOrd="1" destOrd="0" presId="urn:microsoft.com/office/officeart/2005/8/layout/hierarchy2"/>
    <dgm:cxn modelId="{BD5C4211-AD5F-4703-A2AE-80F1E232C023}" type="presParOf" srcId="{5B0435BB-C3AA-48DF-AAF4-4305C77BE320}" destId="{15F3A4A3-E346-4A87-A973-09467CF566F8}" srcOrd="6" destOrd="0" presId="urn:microsoft.com/office/officeart/2005/8/layout/hierarchy2"/>
    <dgm:cxn modelId="{53CDEB61-141C-488D-9BC0-2F84071458B3}" type="presParOf" srcId="{15F3A4A3-E346-4A87-A973-09467CF566F8}" destId="{033816D8-FBE4-4711-B8C8-02201ED7A492}" srcOrd="0" destOrd="0" presId="urn:microsoft.com/office/officeart/2005/8/layout/hierarchy2"/>
    <dgm:cxn modelId="{8512D516-C14B-456A-BD77-2ED533F4B3FF}" type="presParOf" srcId="{5B0435BB-C3AA-48DF-AAF4-4305C77BE320}" destId="{B224F29C-93B6-481C-8DC1-F1B8EC81A2F4}" srcOrd="7" destOrd="0" presId="urn:microsoft.com/office/officeart/2005/8/layout/hierarchy2"/>
    <dgm:cxn modelId="{59B59C8F-F6FE-48BA-82ED-27FF3874E8A8}" type="presParOf" srcId="{B224F29C-93B6-481C-8DC1-F1B8EC81A2F4}" destId="{1DD9A157-F005-443F-AAD1-7A18EB74C4C2}" srcOrd="0" destOrd="0" presId="urn:microsoft.com/office/officeart/2005/8/layout/hierarchy2"/>
    <dgm:cxn modelId="{5E42F844-CB21-4CF7-90AC-EF914F3C77ED}" type="presParOf" srcId="{B224F29C-93B6-481C-8DC1-F1B8EC81A2F4}" destId="{D949D4E4-6F13-4BE3-B392-9510B85F1F85}" srcOrd="1" destOrd="0" presId="urn:microsoft.com/office/officeart/2005/8/layout/hierarchy2"/>
    <dgm:cxn modelId="{DBCBAD81-75DE-43C5-A565-B27FF20B86C7}" type="presParOf" srcId="{D949D4E4-6F13-4BE3-B392-9510B85F1F85}" destId="{72214079-3293-42C1-B3B0-EA3FDC25552F}" srcOrd="0" destOrd="0" presId="urn:microsoft.com/office/officeart/2005/8/layout/hierarchy2"/>
    <dgm:cxn modelId="{BD1DEF6D-9F95-466C-8BEE-754E49356B06}" type="presParOf" srcId="{72214079-3293-42C1-B3B0-EA3FDC25552F}" destId="{1D273D68-B049-43C0-A5A8-9055C51ACF3D}" srcOrd="0" destOrd="0" presId="urn:microsoft.com/office/officeart/2005/8/layout/hierarchy2"/>
    <dgm:cxn modelId="{49F7A71A-06A7-4A6C-B86B-D12BC529E4CC}" type="presParOf" srcId="{D949D4E4-6F13-4BE3-B392-9510B85F1F85}" destId="{37D43BC7-52B9-410C-9D06-F99D2694418E}" srcOrd="1" destOrd="0" presId="urn:microsoft.com/office/officeart/2005/8/layout/hierarchy2"/>
    <dgm:cxn modelId="{EDE3F88B-A8B6-42A3-B100-1E2FAF24D7E7}" type="presParOf" srcId="{37D43BC7-52B9-410C-9D06-F99D2694418E}" destId="{42B7AA0D-CF00-4664-8883-8B35313D013A}" srcOrd="0" destOrd="0" presId="urn:microsoft.com/office/officeart/2005/8/layout/hierarchy2"/>
    <dgm:cxn modelId="{85D833ED-5350-4E02-A6CB-AF792D99C31D}" type="presParOf" srcId="{37D43BC7-52B9-410C-9D06-F99D2694418E}" destId="{45DE0B60-D94C-4A34-95E3-6214D0F3133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203F6E1-0A2B-44B3-BB91-31CAE4891E63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2FCE3345-8218-48AF-87CB-685F03783A46}">
      <dgm:prSet phldrT="[Tekst]"/>
      <dgm:spPr/>
      <dgm:t>
        <a:bodyPr/>
        <a:lstStyle/>
        <a:p>
          <a:r>
            <a:rPr lang="pl-PL" dirty="0" smtClean="0"/>
            <a:t>sery</a:t>
          </a:r>
          <a:endParaRPr lang="pl-PL" dirty="0"/>
        </a:p>
      </dgm:t>
    </dgm:pt>
    <dgm:pt modelId="{95C84D3B-0140-4F5A-9C1C-98232D518D94}" type="parTrans" cxnId="{C0EB85CF-F0A8-4653-8967-CEBBD7367DD1}">
      <dgm:prSet/>
      <dgm:spPr/>
      <dgm:t>
        <a:bodyPr/>
        <a:lstStyle/>
        <a:p>
          <a:endParaRPr lang="pl-PL"/>
        </a:p>
      </dgm:t>
    </dgm:pt>
    <dgm:pt modelId="{E3FA588F-3819-4BDE-8B37-1B364C21E65E}" type="sibTrans" cxnId="{C0EB85CF-F0A8-4653-8967-CEBBD7367DD1}">
      <dgm:prSet/>
      <dgm:spPr/>
      <dgm:t>
        <a:bodyPr/>
        <a:lstStyle/>
        <a:p>
          <a:endParaRPr lang="pl-PL"/>
        </a:p>
      </dgm:t>
    </dgm:pt>
    <dgm:pt modelId="{78035F3F-55B4-4EB9-A300-3BA126AAFE41}">
      <dgm:prSet phldrT="[Tekst]"/>
      <dgm:spPr/>
      <dgm:t>
        <a:bodyPr/>
        <a:lstStyle/>
        <a:p>
          <a:r>
            <a:rPr lang="pl-PL" dirty="0" smtClean="0"/>
            <a:t>świeże</a:t>
          </a:r>
          <a:endParaRPr lang="pl-PL" dirty="0"/>
        </a:p>
      </dgm:t>
    </dgm:pt>
    <dgm:pt modelId="{597C07DF-4085-4310-BC24-E3D30AC6160E}" type="parTrans" cxnId="{4BA95FD6-B5CB-4381-AA13-AEB55217037A}">
      <dgm:prSet/>
      <dgm:spPr/>
      <dgm:t>
        <a:bodyPr/>
        <a:lstStyle/>
        <a:p>
          <a:endParaRPr lang="pl-PL"/>
        </a:p>
      </dgm:t>
    </dgm:pt>
    <dgm:pt modelId="{8330FA17-A423-4F3C-81AB-3ED45019F98A}" type="sibTrans" cxnId="{4BA95FD6-B5CB-4381-AA13-AEB55217037A}">
      <dgm:prSet/>
      <dgm:spPr/>
      <dgm:t>
        <a:bodyPr/>
        <a:lstStyle/>
        <a:p>
          <a:endParaRPr lang="pl-PL"/>
        </a:p>
      </dgm:t>
    </dgm:pt>
    <dgm:pt modelId="{296074D9-A8E4-4B78-968F-88DDC073713A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feta</a:t>
          </a:r>
          <a:endParaRPr lang="pl-PL" dirty="0"/>
        </a:p>
      </dgm:t>
    </dgm:pt>
    <dgm:pt modelId="{D9B49F3B-CAD1-4E59-8B63-05151CCFE0F1}" type="parTrans" cxnId="{5235EFA8-5535-4311-A745-F446CE2E192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6491A692-2796-4328-A3C1-C022BEECC92F}" type="sibTrans" cxnId="{5235EFA8-5535-4311-A745-F446CE2E192F}">
      <dgm:prSet/>
      <dgm:spPr/>
      <dgm:t>
        <a:bodyPr/>
        <a:lstStyle/>
        <a:p>
          <a:endParaRPr lang="pl-PL"/>
        </a:p>
      </dgm:t>
    </dgm:pt>
    <dgm:pt modelId="{4DE6EE10-CF23-41D5-A0EE-49221283D804}">
      <dgm:prSet phldrT="[Tekst]"/>
      <dgm:spPr/>
      <dgm:t>
        <a:bodyPr/>
        <a:lstStyle/>
        <a:p>
          <a:r>
            <a:rPr lang="pl-PL" dirty="0" smtClean="0"/>
            <a:t>miękkie</a:t>
          </a:r>
          <a:endParaRPr lang="pl-PL" dirty="0"/>
        </a:p>
      </dgm:t>
    </dgm:pt>
    <dgm:pt modelId="{E85F2E9C-42B2-4C1D-914C-9BD93713CA9D}" type="parTrans" cxnId="{34FC323B-A761-45F4-A10D-BFA2B0A702A5}">
      <dgm:prSet/>
      <dgm:spPr/>
      <dgm:t>
        <a:bodyPr/>
        <a:lstStyle/>
        <a:p>
          <a:endParaRPr lang="pl-PL"/>
        </a:p>
      </dgm:t>
    </dgm:pt>
    <dgm:pt modelId="{ED28D83E-AD6F-4205-A352-407B8BE56DCD}" type="sibTrans" cxnId="{34FC323B-A761-45F4-A10D-BFA2B0A702A5}">
      <dgm:prSet/>
      <dgm:spPr/>
      <dgm:t>
        <a:bodyPr/>
        <a:lstStyle/>
        <a:p>
          <a:endParaRPr lang="pl-PL"/>
        </a:p>
      </dgm:t>
    </dgm:pt>
    <dgm:pt modelId="{AB817080-5AA3-42BD-A946-3FDCCCABF43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camembert </a:t>
          </a:r>
          <a:endParaRPr lang="pl-PL" dirty="0"/>
        </a:p>
      </dgm:t>
    </dgm:pt>
    <dgm:pt modelId="{5BC1C54C-521F-4B13-9DC8-D9707E0F5139}" type="parTrans" cxnId="{A06E6D36-65FC-4DE5-98BB-830CD435076A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7BAF0219-D93D-4793-8209-22726ADB4B14}" type="sibTrans" cxnId="{A06E6D36-65FC-4DE5-98BB-830CD435076A}">
      <dgm:prSet/>
      <dgm:spPr/>
      <dgm:t>
        <a:bodyPr/>
        <a:lstStyle/>
        <a:p>
          <a:endParaRPr lang="pl-PL"/>
        </a:p>
      </dgm:t>
    </dgm:pt>
    <dgm:pt modelId="{68F4139D-B07A-4801-8F62-D5697BFC3CDA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ricotta</a:t>
          </a:r>
          <a:endParaRPr lang="pl-PL" dirty="0"/>
        </a:p>
      </dgm:t>
    </dgm:pt>
    <dgm:pt modelId="{50CA8DD4-3471-4AF4-A85F-609199E2BE5B}" type="parTrans" cxnId="{30CEAA8C-44F8-4D36-9CE9-49473024758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505D5D88-396D-4EBB-9D8C-586387074505}" type="sibTrans" cxnId="{30CEAA8C-44F8-4D36-9CE9-49473024758F}">
      <dgm:prSet/>
      <dgm:spPr/>
      <dgm:t>
        <a:bodyPr/>
        <a:lstStyle/>
        <a:p>
          <a:endParaRPr lang="pl-PL"/>
        </a:p>
      </dgm:t>
    </dgm:pt>
    <dgm:pt modelId="{2667BDD6-51D0-4B38-8B67-6885F528E192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brie</a:t>
          </a:r>
          <a:endParaRPr lang="pl-PL" dirty="0"/>
        </a:p>
      </dgm:t>
    </dgm:pt>
    <dgm:pt modelId="{0ED27DEC-033A-441E-9331-7B1DEDFB7CEE}" type="parTrans" cxnId="{E47BC6B1-5EBA-45AE-8DD6-C6617CB91D13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8D9E2273-F585-4746-9537-B628CDAAEB2B}" type="sibTrans" cxnId="{E47BC6B1-5EBA-45AE-8DD6-C6617CB91D13}">
      <dgm:prSet/>
      <dgm:spPr/>
      <dgm:t>
        <a:bodyPr/>
        <a:lstStyle/>
        <a:p>
          <a:endParaRPr lang="pl-PL"/>
        </a:p>
      </dgm:t>
    </dgm:pt>
    <dgm:pt modelId="{02E3EACF-5564-41C4-A22E-93E08DD3D6F2}">
      <dgm:prSet/>
      <dgm:spPr/>
      <dgm:t>
        <a:bodyPr/>
        <a:lstStyle/>
        <a:p>
          <a:r>
            <a:rPr lang="pl-PL" dirty="0" smtClean="0"/>
            <a:t>twarde</a:t>
          </a:r>
          <a:endParaRPr lang="pl-PL" dirty="0"/>
        </a:p>
      </dgm:t>
    </dgm:pt>
    <dgm:pt modelId="{F3C4516A-8722-41D8-AE44-E6882E12E40D}" type="parTrans" cxnId="{3C042160-60A7-41AD-A26B-37A82165D147}">
      <dgm:prSet/>
      <dgm:spPr/>
      <dgm:t>
        <a:bodyPr/>
        <a:lstStyle/>
        <a:p>
          <a:endParaRPr lang="pl-PL"/>
        </a:p>
      </dgm:t>
    </dgm:pt>
    <dgm:pt modelId="{84047058-0D18-4CE9-8D85-80E08821596B}" type="sibTrans" cxnId="{3C042160-60A7-41AD-A26B-37A82165D147}">
      <dgm:prSet/>
      <dgm:spPr/>
      <dgm:t>
        <a:bodyPr/>
        <a:lstStyle/>
        <a:p>
          <a:endParaRPr lang="pl-PL"/>
        </a:p>
      </dgm:t>
    </dgm:pt>
    <dgm:pt modelId="{F321DB7F-FF95-4735-ACA2-75C83997759E}">
      <dgm:prSet/>
      <dgm:spPr/>
      <dgm:t>
        <a:bodyPr/>
        <a:lstStyle/>
        <a:p>
          <a:r>
            <a:rPr lang="pl-PL" dirty="0" smtClean="0"/>
            <a:t>pleśniowe</a:t>
          </a:r>
          <a:endParaRPr lang="pl-PL" dirty="0"/>
        </a:p>
      </dgm:t>
    </dgm:pt>
    <dgm:pt modelId="{DFE4B8C8-77EF-45BD-980F-E93BA8B6DD4A}" type="parTrans" cxnId="{1CC00BEF-AEFA-4A8D-A183-89F1A735A71D}">
      <dgm:prSet/>
      <dgm:spPr/>
      <dgm:t>
        <a:bodyPr/>
        <a:lstStyle/>
        <a:p>
          <a:endParaRPr lang="pl-PL"/>
        </a:p>
      </dgm:t>
    </dgm:pt>
    <dgm:pt modelId="{00198EED-D319-47CB-99AA-21F986D845CC}" type="sibTrans" cxnId="{1CC00BEF-AEFA-4A8D-A183-89F1A735A71D}">
      <dgm:prSet/>
      <dgm:spPr/>
      <dgm:t>
        <a:bodyPr/>
        <a:lstStyle/>
        <a:p>
          <a:endParaRPr lang="pl-PL"/>
        </a:p>
      </dgm:t>
    </dgm:pt>
    <dgm:pt modelId="{13297796-6CC9-452A-AF62-6EE640894087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smtClean="0"/>
            <a:t>parmezan</a:t>
          </a:r>
          <a:endParaRPr lang="pl-PL" dirty="0"/>
        </a:p>
      </dgm:t>
    </dgm:pt>
    <dgm:pt modelId="{37352109-A230-4638-95E1-BBDF93AD7C5F}" type="parTrans" cxnId="{C84EE731-71FE-4277-836C-258D1021484F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2A1F3FE9-95C9-4445-BB7A-C770033920BF}" type="sibTrans" cxnId="{C84EE731-71FE-4277-836C-258D1021484F}">
      <dgm:prSet/>
      <dgm:spPr/>
      <dgm:t>
        <a:bodyPr/>
        <a:lstStyle/>
        <a:p>
          <a:endParaRPr lang="pl-PL"/>
        </a:p>
      </dgm:t>
    </dgm:pt>
    <dgm:pt modelId="{2D1ABE8F-9BFB-4DA5-97C9-A52AA07A4AE6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pl-PL" dirty="0" err="1" smtClean="0"/>
            <a:t>stilton</a:t>
          </a:r>
          <a:endParaRPr lang="pl-PL" dirty="0"/>
        </a:p>
      </dgm:t>
    </dgm:pt>
    <dgm:pt modelId="{DA42697D-F0BA-4CBF-9C33-24A046F9C310}" type="parTrans" cxnId="{07015500-E21A-49DB-A02F-5A83277C42D2}">
      <dgm:prSet/>
      <dgm:spPr>
        <a:ln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FA21F07B-916A-4865-B7C8-CD05DC8BAED6}" type="sibTrans" cxnId="{07015500-E21A-49DB-A02F-5A83277C42D2}">
      <dgm:prSet/>
      <dgm:spPr/>
      <dgm:t>
        <a:bodyPr/>
        <a:lstStyle/>
        <a:p>
          <a:endParaRPr lang="pl-PL"/>
        </a:p>
      </dgm:t>
    </dgm:pt>
    <dgm:pt modelId="{64F9CE6A-7D86-4FD5-8808-44962D862442}" type="pres">
      <dgm:prSet presAssocID="{7203F6E1-0A2B-44B3-BB91-31CAE4891E6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2C911F2-6325-40D3-9126-0195CFAEC6AE}" type="pres">
      <dgm:prSet presAssocID="{2FCE3345-8218-48AF-87CB-685F03783A46}" presName="root1" presStyleCnt="0"/>
      <dgm:spPr/>
    </dgm:pt>
    <dgm:pt modelId="{93DE7159-538A-4A76-82D3-2F0FA236464B}" type="pres">
      <dgm:prSet presAssocID="{2FCE3345-8218-48AF-87CB-685F03783A46}" presName="LevelOneTextNode" presStyleLbl="node0" presStyleIdx="0" presStyleCnt="1" custScaleX="123007" custLinFactNeighborX="-46724" custLinFactNeighborY="8962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B0435BB-C3AA-48DF-AAF4-4305C77BE320}" type="pres">
      <dgm:prSet presAssocID="{2FCE3345-8218-48AF-87CB-685F03783A46}" presName="level2hierChild" presStyleCnt="0"/>
      <dgm:spPr/>
    </dgm:pt>
    <dgm:pt modelId="{21A53AA8-CA5C-4E5D-8AF4-FF4CEE793A05}" type="pres">
      <dgm:prSet presAssocID="{597C07DF-4085-4310-BC24-E3D30AC6160E}" presName="conn2-1" presStyleLbl="parChTrans1D2" presStyleIdx="0" presStyleCnt="4"/>
      <dgm:spPr/>
      <dgm:t>
        <a:bodyPr/>
        <a:lstStyle/>
        <a:p>
          <a:endParaRPr lang="pl-PL"/>
        </a:p>
      </dgm:t>
    </dgm:pt>
    <dgm:pt modelId="{6F426B46-9C4B-4E88-AE91-97B6ABCFC393}" type="pres">
      <dgm:prSet presAssocID="{597C07DF-4085-4310-BC24-E3D30AC6160E}" presName="connTx" presStyleLbl="parChTrans1D2" presStyleIdx="0" presStyleCnt="4"/>
      <dgm:spPr/>
      <dgm:t>
        <a:bodyPr/>
        <a:lstStyle/>
        <a:p>
          <a:endParaRPr lang="pl-PL"/>
        </a:p>
      </dgm:t>
    </dgm:pt>
    <dgm:pt modelId="{6D51E09D-9504-451F-A55B-48E07FB17D1A}" type="pres">
      <dgm:prSet presAssocID="{78035F3F-55B4-4EB9-A300-3BA126AAFE41}" presName="root2" presStyleCnt="0"/>
      <dgm:spPr/>
    </dgm:pt>
    <dgm:pt modelId="{39479DE8-8FD3-407A-A65B-7991B15BACF0}" type="pres">
      <dgm:prSet presAssocID="{78035F3F-55B4-4EB9-A300-3BA126AAFE41}" presName="LevelTwoTextNode" presStyleLbl="node2" presStyleIdx="0" presStyleCnt="4" custScaleX="12300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7EAA5BF-4409-4F54-AF9A-5E845B8910CD}" type="pres">
      <dgm:prSet presAssocID="{78035F3F-55B4-4EB9-A300-3BA126AAFE41}" presName="level3hierChild" presStyleCnt="0"/>
      <dgm:spPr/>
    </dgm:pt>
    <dgm:pt modelId="{6AB34786-5F21-4C3C-85D0-D096C6D9B4B3}" type="pres">
      <dgm:prSet presAssocID="{D9B49F3B-CAD1-4E59-8B63-05151CCFE0F1}" presName="conn2-1" presStyleLbl="parChTrans1D3" presStyleIdx="0" presStyleCnt="4"/>
      <dgm:spPr/>
      <dgm:t>
        <a:bodyPr/>
        <a:lstStyle/>
        <a:p>
          <a:endParaRPr lang="pl-PL"/>
        </a:p>
      </dgm:t>
    </dgm:pt>
    <dgm:pt modelId="{2B884E3B-35C1-4842-B53F-672AB9540FFC}" type="pres">
      <dgm:prSet presAssocID="{D9B49F3B-CAD1-4E59-8B63-05151CCFE0F1}" presName="connTx" presStyleLbl="parChTrans1D3" presStyleIdx="0" presStyleCnt="4"/>
      <dgm:spPr/>
      <dgm:t>
        <a:bodyPr/>
        <a:lstStyle/>
        <a:p>
          <a:endParaRPr lang="pl-PL"/>
        </a:p>
      </dgm:t>
    </dgm:pt>
    <dgm:pt modelId="{CCB92155-15FC-4CD5-B1AC-F33A23798C12}" type="pres">
      <dgm:prSet presAssocID="{296074D9-A8E4-4B78-968F-88DDC073713A}" presName="root2" presStyleCnt="0"/>
      <dgm:spPr/>
    </dgm:pt>
    <dgm:pt modelId="{6A8E015E-804A-44B7-8B36-6E1A4A3BF138}" type="pres">
      <dgm:prSet presAssocID="{296074D9-A8E4-4B78-968F-88DDC073713A}" presName="LevelTwoTextNode" presStyleLbl="node3" presStyleIdx="0" presStyleCnt="4" custScaleX="10250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5A2391E-CFBA-419C-A48E-FA5D6971311F}" type="pres">
      <dgm:prSet presAssocID="{296074D9-A8E4-4B78-968F-88DDC073713A}" presName="level3hierChild" presStyleCnt="0"/>
      <dgm:spPr/>
    </dgm:pt>
    <dgm:pt modelId="{BEC710B3-D162-4C69-82B2-0CA527B5F33C}" type="pres">
      <dgm:prSet presAssocID="{50CA8DD4-3471-4AF4-A85F-609199E2BE5B}" presName="conn2-1" presStyleLbl="parChTrans1D4" presStyleIdx="0" presStyleCnt="2"/>
      <dgm:spPr/>
      <dgm:t>
        <a:bodyPr/>
        <a:lstStyle/>
        <a:p>
          <a:endParaRPr lang="pl-PL"/>
        </a:p>
      </dgm:t>
    </dgm:pt>
    <dgm:pt modelId="{B80CCCE7-053D-496A-B20E-C852A41AA514}" type="pres">
      <dgm:prSet presAssocID="{50CA8DD4-3471-4AF4-A85F-609199E2BE5B}" presName="connTx" presStyleLbl="parChTrans1D4" presStyleIdx="0" presStyleCnt="2"/>
      <dgm:spPr/>
      <dgm:t>
        <a:bodyPr/>
        <a:lstStyle/>
        <a:p>
          <a:endParaRPr lang="pl-PL"/>
        </a:p>
      </dgm:t>
    </dgm:pt>
    <dgm:pt modelId="{59AEEDB2-07BD-465F-87B7-E6048D1E33B7}" type="pres">
      <dgm:prSet presAssocID="{68F4139D-B07A-4801-8F62-D5697BFC3CDA}" presName="root2" presStyleCnt="0"/>
      <dgm:spPr/>
    </dgm:pt>
    <dgm:pt modelId="{CB398699-952A-4A2A-B6EE-AFBCF70DE9D1}" type="pres">
      <dgm:prSet presAssocID="{68F4139D-B07A-4801-8F62-D5697BFC3CDA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8858413-9DE5-495B-8116-2D6B0EDD803C}" type="pres">
      <dgm:prSet presAssocID="{68F4139D-B07A-4801-8F62-D5697BFC3CDA}" presName="level3hierChild" presStyleCnt="0"/>
      <dgm:spPr/>
    </dgm:pt>
    <dgm:pt modelId="{87017BE2-E308-4459-89EE-2D40E5C971D9}" type="pres">
      <dgm:prSet presAssocID="{E85F2E9C-42B2-4C1D-914C-9BD93713CA9D}" presName="conn2-1" presStyleLbl="parChTrans1D2" presStyleIdx="1" presStyleCnt="4"/>
      <dgm:spPr/>
      <dgm:t>
        <a:bodyPr/>
        <a:lstStyle/>
        <a:p>
          <a:endParaRPr lang="pl-PL"/>
        </a:p>
      </dgm:t>
    </dgm:pt>
    <dgm:pt modelId="{6AB38B1B-1FD9-44A1-A761-F902E845D72E}" type="pres">
      <dgm:prSet presAssocID="{E85F2E9C-42B2-4C1D-914C-9BD93713CA9D}" presName="connTx" presStyleLbl="parChTrans1D2" presStyleIdx="1" presStyleCnt="4"/>
      <dgm:spPr/>
      <dgm:t>
        <a:bodyPr/>
        <a:lstStyle/>
        <a:p>
          <a:endParaRPr lang="pl-PL"/>
        </a:p>
      </dgm:t>
    </dgm:pt>
    <dgm:pt modelId="{031093EA-FB68-4AB0-906F-51ED442DA45F}" type="pres">
      <dgm:prSet presAssocID="{4DE6EE10-CF23-41D5-A0EE-49221283D804}" presName="root2" presStyleCnt="0"/>
      <dgm:spPr/>
    </dgm:pt>
    <dgm:pt modelId="{3A6694EE-F58A-48F4-9278-71E92E3E25CE}" type="pres">
      <dgm:prSet presAssocID="{4DE6EE10-CF23-41D5-A0EE-49221283D804}" presName="LevelTwoTextNode" presStyleLbl="node2" presStyleIdx="1" presStyleCnt="4" custScaleX="12300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91C80F9-F94F-4C8F-B9E2-6BC366643FE6}" type="pres">
      <dgm:prSet presAssocID="{4DE6EE10-CF23-41D5-A0EE-49221283D804}" presName="level3hierChild" presStyleCnt="0"/>
      <dgm:spPr/>
    </dgm:pt>
    <dgm:pt modelId="{7E9571C9-330A-4B0E-842D-747D08A699F7}" type="pres">
      <dgm:prSet presAssocID="{5BC1C54C-521F-4B13-9DC8-D9707E0F5139}" presName="conn2-1" presStyleLbl="parChTrans1D3" presStyleIdx="1" presStyleCnt="4"/>
      <dgm:spPr/>
      <dgm:t>
        <a:bodyPr/>
        <a:lstStyle/>
        <a:p>
          <a:endParaRPr lang="pl-PL"/>
        </a:p>
      </dgm:t>
    </dgm:pt>
    <dgm:pt modelId="{48DB1502-54F9-492D-872F-ABC9B834C571}" type="pres">
      <dgm:prSet presAssocID="{5BC1C54C-521F-4B13-9DC8-D9707E0F5139}" presName="connTx" presStyleLbl="parChTrans1D3" presStyleIdx="1" presStyleCnt="4"/>
      <dgm:spPr/>
      <dgm:t>
        <a:bodyPr/>
        <a:lstStyle/>
        <a:p>
          <a:endParaRPr lang="pl-PL"/>
        </a:p>
      </dgm:t>
    </dgm:pt>
    <dgm:pt modelId="{5C8A26D9-E9AD-4A5B-AAC7-0B0512FB8BA1}" type="pres">
      <dgm:prSet presAssocID="{AB817080-5AA3-42BD-A946-3FDCCCABF430}" presName="root2" presStyleCnt="0"/>
      <dgm:spPr/>
    </dgm:pt>
    <dgm:pt modelId="{165CAB87-B405-47C0-BD20-781887648972}" type="pres">
      <dgm:prSet presAssocID="{AB817080-5AA3-42BD-A946-3FDCCCABF430}" presName="LevelTwoTextNode" presStyleLbl="node3" presStyleIdx="1" presStyleCnt="4" custScaleX="10250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FE5392E-9C8D-455B-8C1B-6F6CE5A1EAD7}" type="pres">
      <dgm:prSet presAssocID="{AB817080-5AA3-42BD-A946-3FDCCCABF430}" presName="level3hierChild" presStyleCnt="0"/>
      <dgm:spPr/>
    </dgm:pt>
    <dgm:pt modelId="{8E7A7C73-D6CD-44CE-AA83-C0EE19E96A4E}" type="pres">
      <dgm:prSet presAssocID="{0ED27DEC-033A-441E-9331-7B1DEDFB7CEE}" presName="conn2-1" presStyleLbl="parChTrans1D4" presStyleIdx="1" presStyleCnt="2"/>
      <dgm:spPr/>
      <dgm:t>
        <a:bodyPr/>
        <a:lstStyle/>
        <a:p>
          <a:endParaRPr lang="pl-PL"/>
        </a:p>
      </dgm:t>
    </dgm:pt>
    <dgm:pt modelId="{15863FA7-FB4B-40FC-8696-91EBCC811EDA}" type="pres">
      <dgm:prSet presAssocID="{0ED27DEC-033A-441E-9331-7B1DEDFB7CEE}" presName="connTx" presStyleLbl="parChTrans1D4" presStyleIdx="1" presStyleCnt="2"/>
      <dgm:spPr/>
      <dgm:t>
        <a:bodyPr/>
        <a:lstStyle/>
        <a:p>
          <a:endParaRPr lang="pl-PL"/>
        </a:p>
      </dgm:t>
    </dgm:pt>
    <dgm:pt modelId="{0C5DEF19-44DF-4AF8-9A35-DEE9DC83A38A}" type="pres">
      <dgm:prSet presAssocID="{2667BDD6-51D0-4B38-8B67-6885F528E192}" presName="root2" presStyleCnt="0"/>
      <dgm:spPr/>
    </dgm:pt>
    <dgm:pt modelId="{D8E13606-5CD8-4239-A74D-A8B72A331553}" type="pres">
      <dgm:prSet presAssocID="{2667BDD6-51D0-4B38-8B67-6885F528E192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99CBD31-2631-4E31-8F62-E703D5863082}" type="pres">
      <dgm:prSet presAssocID="{2667BDD6-51D0-4B38-8B67-6885F528E192}" presName="level3hierChild" presStyleCnt="0"/>
      <dgm:spPr/>
    </dgm:pt>
    <dgm:pt modelId="{E22237F8-ED32-4F40-B079-527CABE64E52}" type="pres">
      <dgm:prSet presAssocID="{F3C4516A-8722-41D8-AE44-E6882E12E40D}" presName="conn2-1" presStyleLbl="parChTrans1D2" presStyleIdx="2" presStyleCnt="4"/>
      <dgm:spPr/>
      <dgm:t>
        <a:bodyPr/>
        <a:lstStyle/>
        <a:p>
          <a:endParaRPr lang="pl-PL"/>
        </a:p>
      </dgm:t>
    </dgm:pt>
    <dgm:pt modelId="{0093AB88-6418-4328-AE40-2A9E9E32165A}" type="pres">
      <dgm:prSet presAssocID="{F3C4516A-8722-41D8-AE44-E6882E12E40D}" presName="connTx" presStyleLbl="parChTrans1D2" presStyleIdx="2" presStyleCnt="4"/>
      <dgm:spPr/>
      <dgm:t>
        <a:bodyPr/>
        <a:lstStyle/>
        <a:p>
          <a:endParaRPr lang="pl-PL"/>
        </a:p>
      </dgm:t>
    </dgm:pt>
    <dgm:pt modelId="{F49CB6A0-1843-48CB-96C4-06EB2B1019A0}" type="pres">
      <dgm:prSet presAssocID="{02E3EACF-5564-41C4-A22E-93E08DD3D6F2}" presName="root2" presStyleCnt="0"/>
      <dgm:spPr/>
    </dgm:pt>
    <dgm:pt modelId="{63216B08-523B-4A45-A322-75DE89E7AA85}" type="pres">
      <dgm:prSet presAssocID="{02E3EACF-5564-41C4-A22E-93E08DD3D6F2}" presName="LevelTwoTextNode" presStyleLbl="node2" presStyleIdx="2" presStyleCnt="4" custScaleX="12300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F6F2DFA-F942-4A6A-8C0A-1DBAC25F379F}" type="pres">
      <dgm:prSet presAssocID="{02E3EACF-5564-41C4-A22E-93E08DD3D6F2}" presName="level3hierChild" presStyleCnt="0"/>
      <dgm:spPr/>
    </dgm:pt>
    <dgm:pt modelId="{E204BB47-A06E-4A10-9BC9-853A54A19D3C}" type="pres">
      <dgm:prSet presAssocID="{37352109-A230-4638-95E1-BBDF93AD7C5F}" presName="conn2-1" presStyleLbl="parChTrans1D3" presStyleIdx="2" presStyleCnt="4"/>
      <dgm:spPr/>
      <dgm:t>
        <a:bodyPr/>
        <a:lstStyle/>
        <a:p>
          <a:endParaRPr lang="pl-PL"/>
        </a:p>
      </dgm:t>
    </dgm:pt>
    <dgm:pt modelId="{03787C2E-E5B2-4F1A-A117-85195AC7AA68}" type="pres">
      <dgm:prSet presAssocID="{37352109-A230-4638-95E1-BBDF93AD7C5F}" presName="connTx" presStyleLbl="parChTrans1D3" presStyleIdx="2" presStyleCnt="4"/>
      <dgm:spPr/>
      <dgm:t>
        <a:bodyPr/>
        <a:lstStyle/>
        <a:p>
          <a:endParaRPr lang="pl-PL"/>
        </a:p>
      </dgm:t>
    </dgm:pt>
    <dgm:pt modelId="{BD5E2DFF-690E-48F0-B8EE-A383818D6746}" type="pres">
      <dgm:prSet presAssocID="{13297796-6CC9-452A-AF62-6EE640894087}" presName="root2" presStyleCnt="0"/>
      <dgm:spPr/>
    </dgm:pt>
    <dgm:pt modelId="{1480B069-4FE4-4B51-93C0-A16137D6C095}" type="pres">
      <dgm:prSet presAssocID="{13297796-6CC9-452A-AF62-6EE64089408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AAE0313-1688-4A98-8FB9-030EC6A55931}" type="pres">
      <dgm:prSet presAssocID="{13297796-6CC9-452A-AF62-6EE640894087}" presName="level3hierChild" presStyleCnt="0"/>
      <dgm:spPr/>
    </dgm:pt>
    <dgm:pt modelId="{15F3A4A3-E346-4A87-A973-09467CF566F8}" type="pres">
      <dgm:prSet presAssocID="{DFE4B8C8-77EF-45BD-980F-E93BA8B6DD4A}" presName="conn2-1" presStyleLbl="parChTrans1D2" presStyleIdx="3" presStyleCnt="4"/>
      <dgm:spPr/>
      <dgm:t>
        <a:bodyPr/>
        <a:lstStyle/>
        <a:p>
          <a:endParaRPr lang="pl-PL"/>
        </a:p>
      </dgm:t>
    </dgm:pt>
    <dgm:pt modelId="{033816D8-FBE4-4711-B8C8-02201ED7A492}" type="pres">
      <dgm:prSet presAssocID="{DFE4B8C8-77EF-45BD-980F-E93BA8B6DD4A}" presName="connTx" presStyleLbl="parChTrans1D2" presStyleIdx="3" presStyleCnt="4"/>
      <dgm:spPr/>
      <dgm:t>
        <a:bodyPr/>
        <a:lstStyle/>
        <a:p>
          <a:endParaRPr lang="pl-PL"/>
        </a:p>
      </dgm:t>
    </dgm:pt>
    <dgm:pt modelId="{B224F29C-93B6-481C-8DC1-F1B8EC81A2F4}" type="pres">
      <dgm:prSet presAssocID="{F321DB7F-FF95-4735-ACA2-75C83997759E}" presName="root2" presStyleCnt="0"/>
      <dgm:spPr/>
    </dgm:pt>
    <dgm:pt modelId="{1DD9A157-F005-443F-AAD1-7A18EB74C4C2}" type="pres">
      <dgm:prSet presAssocID="{F321DB7F-FF95-4735-ACA2-75C83997759E}" presName="LevelTwoTextNode" presStyleLbl="node2" presStyleIdx="3" presStyleCnt="4" custScaleX="12300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949D4E4-6F13-4BE3-B392-9510B85F1F85}" type="pres">
      <dgm:prSet presAssocID="{F321DB7F-FF95-4735-ACA2-75C83997759E}" presName="level3hierChild" presStyleCnt="0"/>
      <dgm:spPr/>
    </dgm:pt>
    <dgm:pt modelId="{72214079-3293-42C1-B3B0-EA3FDC25552F}" type="pres">
      <dgm:prSet presAssocID="{DA42697D-F0BA-4CBF-9C33-24A046F9C310}" presName="conn2-1" presStyleLbl="parChTrans1D3" presStyleIdx="3" presStyleCnt="4"/>
      <dgm:spPr/>
      <dgm:t>
        <a:bodyPr/>
        <a:lstStyle/>
        <a:p>
          <a:endParaRPr lang="pl-PL"/>
        </a:p>
      </dgm:t>
    </dgm:pt>
    <dgm:pt modelId="{1D273D68-B049-43C0-A5A8-9055C51ACF3D}" type="pres">
      <dgm:prSet presAssocID="{DA42697D-F0BA-4CBF-9C33-24A046F9C310}" presName="connTx" presStyleLbl="parChTrans1D3" presStyleIdx="3" presStyleCnt="4"/>
      <dgm:spPr/>
      <dgm:t>
        <a:bodyPr/>
        <a:lstStyle/>
        <a:p>
          <a:endParaRPr lang="pl-PL"/>
        </a:p>
      </dgm:t>
    </dgm:pt>
    <dgm:pt modelId="{37D43BC7-52B9-410C-9D06-F99D2694418E}" type="pres">
      <dgm:prSet presAssocID="{2D1ABE8F-9BFB-4DA5-97C9-A52AA07A4AE6}" presName="root2" presStyleCnt="0"/>
      <dgm:spPr/>
    </dgm:pt>
    <dgm:pt modelId="{42B7AA0D-CF00-4664-8883-8B35313D013A}" type="pres">
      <dgm:prSet presAssocID="{2D1ABE8F-9BFB-4DA5-97C9-A52AA07A4AE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5DE0B60-D94C-4A34-95E3-6214D0F31334}" type="pres">
      <dgm:prSet presAssocID="{2D1ABE8F-9BFB-4DA5-97C9-A52AA07A4AE6}" presName="level3hierChild" presStyleCnt="0"/>
      <dgm:spPr/>
    </dgm:pt>
  </dgm:ptLst>
  <dgm:cxnLst>
    <dgm:cxn modelId="{4BA95FD6-B5CB-4381-AA13-AEB55217037A}" srcId="{2FCE3345-8218-48AF-87CB-685F03783A46}" destId="{78035F3F-55B4-4EB9-A300-3BA126AAFE41}" srcOrd="0" destOrd="0" parTransId="{597C07DF-4085-4310-BC24-E3D30AC6160E}" sibTransId="{8330FA17-A423-4F3C-81AB-3ED45019F98A}"/>
    <dgm:cxn modelId="{63474FDD-8780-497A-AB58-4B465EEF5447}" type="presOf" srcId="{5BC1C54C-521F-4B13-9DC8-D9707E0F5139}" destId="{48DB1502-54F9-492D-872F-ABC9B834C571}" srcOrd="1" destOrd="0" presId="urn:microsoft.com/office/officeart/2005/8/layout/hierarchy2"/>
    <dgm:cxn modelId="{5235EFA8-5535-4311-A745-F446CE2E192F}" srcId="{78035F3F-55B4-4EB9-A300-3BA126AAFE41}" destId="{296074D9-A8E4-4B78-968F-88DDC073713A}" srcOrd="0" destOrd="0" parTransId="{D9B49F3B-CAD1-4E59-8B63-05151CCFE0F1}" sibTransId="{6491A692-2796-4328-A3C1-C022BEECC92F}"/>
    <dgm:cxn modelId="{3C042160-60A7-41AD-A26B-37A82165D147}" srcId="{2FCE3345-8218-48AF-87CB-685F03783A46}" destId="{02E3EACF-5564-41C4-A22E-93E08DD3D6F2}" srcOrd="2" destOrd="0" parTransId="{F3C4516A-8722-41D8-AE44-E6882E12E40D}" sibTransId="{84047058-0D18-4CE9-8D85-80E08821596B}"/>
    <dgm:cxn modelId="{C6A482B2-3198-4133-B7F5-C811BA94E735}" type="presOf" srcId="{2667BDD6-51D0-4B38-8B67-6885F528E192}" destId="{D8E13606-5CD8-4239-A74D-A8B72A331553}" srcOrd="0" destOrd="0" presId="urn:microsoft.com/office/officeart/2005/8/layout/hierarchy2"/>
    <dgm:cxn modelId="{60E33021-35FC-48B2-A518-B5EB94158078}" type="presOf" srcId="{DFE4B8C8-77EF-45BD-980F-E93BA8B6DD4A}" destId="{15F3A4A3-E346-4A87-A973-09467CF566F8}" srcOrd="0" destOrd="0" presId="urn:microsoft.com/office/officeart/2005/8/layout/hierarchy2"/>
    <dgm:cxn modelId="{A06E6D36-65FC-4DE5-98BB-830CD435076A}" srcId="{4DE6EE10-CF23-41D5-A0EE-49221283D804}" destId="{AB817080-5AA3-42BD-A946-3FDCCCABF430}" srcOrd="0" destOrd="0" parTransId="{5BC1C54C-521F-4B13-9DC8-D9707E0F5139}" sibTransId="{7BAF0219-D93D-4793-8209-22726ADB4B14}"/>
    <dgm:cxn modelId="{C84EE731-71FE-4277-836C-258D1021484F}" srcId="{02E3EACF-5564-41C4-A22E-93E08DD3D6F2}" destId="{13297796-6CC9-452A-AF62-6EE640894087}" srcOrd="0" destOrd="0" parTransId="{37352109-A230-4638-95E1-BBDF93AD7C5F}" sibTransId="{2A1F3FE9-95C9-4445-BB7A-C770033920BF}"/>
    <dgm:cxn modelId="{0F24B338-FFC2-4E86-95E4-68A6E76D3FF4}" type="presOf" srcId="{D9B49F3B-CAD1-4E59-8B63-05151CCFE0F1}" destId="{2B884E3B-35C1-4842-B53F-672AB9540FFC}" srcOrd="1" destOrd="0" presId="urn:microsoft.com/office/officeart/2005/8/layout/hierarchy2"/>
    <dgm:cxn modelId="{A8BBD7ED-D7AB-4ED6-9DCF-DA5B2E37AAEC}" type="presOf" srcId="{DFE4B8C8-77EF-45BD-980F-E93BA8B6DD4A}" destId="{033816D8-FBE4-4711-B8C8-02201ED7A492}" srcOrd="1" destOrd="0" presId="urn:microsoft.com/office/officeart/2005/8/layout/hierarchy2"/>
    <dgm:cxn modelId="{C6DD910B-3299-411C-9980-DB42F3CBC394}" type="presOf" srcId="{AB817080-5AA3-42BD-A946-3FDCCCABF430}" destId="{165CAB87-B405-47C0-BD20-781887648972}" srcOrd="0" destOrd="0" presId="urn:microsoft.com/office/officeart/2005/8/layout/hierarchy2"/>
    <dgm:cxn modelId="{4CF6D6E0-4584-4691-A040-F51BB941B75B}" type="presOf" srcId="{78035F3F-55B4-4EB9-A300-3BA126AAFE41}" destId="{39479DE8-8FD3-407A-A65B-7991B15BACF0}" srcOrd="0" destOrd="0" presId="urn:microsoft.com/office/officeart/2005/8/layout/hierarchy2"/>
    <dgm:cxn modelId="{9827BA07-D6CD-40CB-8A68-489EE4DE5B5A}" type="presOf" srcId="{296074D9-A8E4-4B78-968F-88DDC073713A}" destId="{6A8E015E-804A-44B7-8B36-6E1A4A3BF138}" srcOrd="0" destOrd="0" presId="urn:microsoft.com/office/officeart/2005/8/layout/hierarchy2"/>
    <dgm:cxn modelId="{2A9AD99A-06B2-47B4-9F0D-252100FA9886}" type="presOf" srcId="{597C07DF-4085-4310-BC24-E3D30AC6160E}" destId="{6F426B46-9C4B-4E88-AE91-97B6ABCFC393}" srcOrd="1" destOrd="0" presId="urn:microsoft.com/office/officeart/2005/8/layout/hierarchy2"/>
    <dgm:cxn modelId="{88C95C5B-DB6C-498D-BB44-7CE5C6AEC40F}" type="presOf" srcId="{0ED27DEC-033A-441E-9331-7B1DEDFB7CEE}" destId="{8E7A7C73-D6CD-44CE-AA83-C0EE19E96A4E}" srcOrd="0" destOrd="0" presId="urn:microsoft.com/office/officeart/2005/8/layout/hierarchy2"/>
    <dgm:cxn modelId="{98A75602-C088-47EC-96C9-0BBE443B0473}" type="presOf" srcId="{37352109-A230-4638-95E1-BBDF93AD7C5F}" destId="{E204BB47-A06E-4A10-9BC9-853A54A19D3C}" srcOrd="0" destOrd="0" presId="urn:microsoft.com/office/officeart/2005/8/layout/hierarchy2"/>
    <dgm:cxn modelId="{4A09AF6B-B454-4387-B926-E3DE3AA83F62}" type="presOf" srcId="{02E3EACF-5564-41C4-A22E-93E08DD3D6F2}" destId="{63216B08-523B-4A45-A322-75DE89E7AA85}" srcOrd="0" destOrd="0" presId="urn:microsoft.com/office/officeart/2005/8/layout/hierarchy2"/>
    <dgm:cxn modelId="{4C35D204-A9CA-41B7-9371-06C4A8F26839}" type="presOf" srcId="{F3C4516A-8722-41D8-AE44-E6882E12E40D}" destId="{0093AB88-6418-4328-AE40-2A9E9E32165A}" srcOrd="1" destOrd="0" presId="urn:microsoft.com/office/officeart/2005/8/layout/hierarchy2"/>
    <dgm:cxn modelId="{9FA2EF96-E9A4-404E-94F1-7FABD12D864A}" type="presOf" srcId="{5BC1C54C-521F-4B13-9DC8-D9707E0F5139}" destId="{7E9571C9-330A-4B0E-842D-747D08A699F7}" srcOrd="0" destOrd="0" presId="urn:microsoft.com/office/officeart/2005/8/layout/hierarchy2"/>
    <dgm:cxn modelId="{4C44FEBB-ED66-423A-90A2-A04721409EEE}" type="presOf" srcId="{68F4139D-B07A-4801-8F62-D5697BFC3CDA}" destId="{CB398699-952A-4A2A-B6EE-AFBCF70DE9D1}" srcOrd="0" destOrd="0" presId="urn:microsoft.com/office/officeart/2005/8/layout/hierarchy2"/>
    <dgm:cxn modelId="{C21E56E2-AF98-42FF-9C34-1480CF8AE7C2}" type="presOf" srcId="{597C07DF-4085-4310-BC24-E3D30AC6160E}" destId="{21A53AA8-CA5C-4E5D-8AF4-FF4CEE793A05}" srcOrd="0" destOrd="0" presId="urn:microsoft.com/office/officeart/2005/8/layout/hierarchy2"/>
    <dgm:cxn modelId="{1417ADA5-2882-45FF-A497-15D97189FE5A}" type="presOf" srcId="{E85F2E9C-42B2-4C1D-914C-9BD93713CA9D}" destId="{87017BE2-E308-4459-89EE-2D40E5C971D9}" srcOrd="0" destOrd="0" presId="urn:microsoft.com/office/officeart/2005/8/layout/hierarchy2"/>
    <dgm:cxn modelId="{E47BC6B1-5EBA-45AE-8DD6-C6617CB91D13}" srcId="{AB817080-5AA3-42BD-A946-3FDCCCABF430}" destId="{2667BDD6-51D0-4B38-8B67-6885F528E192}" srcOrd="0" destOrd="0" parTransId="{0ED27DEC-033A-441E-9331-7B1DEDFB7CEE}" sibTransId="{8D9E2273-F585-4746-9537-B628CDAAEB2B}"/>
    <dgm:cxn modelId="{21C0CDF5-D2E8-49F9-8386-6EA67309D7DB}" type="presOf" srcId="{13297796-6CC9-452A-AF62-6EE640894087}" destId="{1480B069-4FE4-4B51-93C0-A16137D6C095}" srcOrd="0" destOrd="0" presId="urn:microsoft.com/office/officeart/2005/8/layout/hierarchy2"/>
    <dgm:cxn modelId="{B4636C84-7896-4A0C-BB7F-A54DA44F3954}" type="presOf" srcId="{D9B49F3B-CAD1-4E59-8B63-05151CCFE0F1}" destId="{6AB34786-5F21-4C3C-85D0-D096C6D9B4B3}" srcOrd="0" destOrd="0" presId="urn:microsoft.com/office/officeart/2005/8/layout/hierarchy2"/>
    <dgm:cxn modelId="{30CEAA8C-44F8-4D36-9CE9-49473024758F}" srcId="{296074D9-A8E4-4B78-968F-88DDC073713A}" destId="{68F4139D-B07A-4801-8F62-D5697BFC3CDA}" srcOrd="0" destOrd="0" parTransId="{50CA8DD4-3471-4AF4-A85F-609199E2BE5B}" sibTransId="{505D5D88-396D-4EBB-9D8C-586387074505}"/>
    <dgm:cxn modelId="{7746EA50-FD2A-4D8D-B7AA-4C91A1086D1E}" type="presOf" srcId="{50CA8DD4-3471-4AF4-A85F-609199E2BE5B}" destId="{BEC710B3-D162-4C69-82B2-0CA527B5F33C}" srcOrd="0" destOrd="0" presId="urn:microsoft.com/office/officeart/2005/8/layout/hierarchy2"/>
    <dgm:cxn modelId="{74091435-7783-4EA3-9D11-4CC6730A0F60}" type="presOf" srcId="{7203F6E1-0A2B-44B3-BB91-31CAE4891E63}" destId="{64F9CE6A-7D86-4FD5-8808-44962D862442}" srcOrd="0" destOrd="0" presId="urn:microsoft.com/office/officeart/2005/8/layout/hierarchy2"/>
    <dgm:cxn modelId="{CFC9938F-6301-4AB1-85FB-0D5F3DD2C636}" type="presOf" srcId="{4DE6EE10-CF23-41D5-A0EE-49221283D804}" destId="{3A6694EE-F58A-48F4-9278-71E92E3E25CE}" srcOrd="0" destOrd="0" presId="urn:microsoft.com/office/officeart/2005/8/layout/hierarchy2"/>
    <dgm:cxn modelId="{1CC00BEF-AEFA-4A8D-A183-89F1A735A71D}" srcId="{2FCE3345-8218-48AF-87CB-685F03783A46}" destId="{F321DB7F-FF95-4735-ACA2-75C83997759E}" srcOrd="3" destOrd="0" parTransId="{DFE4B8C8-77EF-45BD-980F-E93BA8B6DD4A}" sibTransId="{00198EED-D319-47CB-99AA-21F986D845CC}"/>
    <dgm:cxn modelId="{43B85500-6C21-4BCE-855D-C2A7493CDCDF}" type="presOf" srcId="{F3C4516A-8722-41D8-AE44-E6882E12E40D}" destId="{E22237F8-ED32-4F40-B079-527CABE64E52}" srcOrd="0" destOrd="0" presId="urn:microsoft.com/office/officeart/2005/8/layout/hierarchy2"/>
    <dgm:cxn modelId="{836C4C28-68CC-43B0-8FD4-2C1D362A06EF}" type="presOf" srcId="{F321DB7F-FF95-4735-ACA2-75C83997759E}" destId="{1DD9A157-F005-443F-AAD1-7A18EB74C4C2}" srcOrd="0" destOrd="0" presId="urn:microsoft.com/office/officeart/2005/8/layout/hierarchy2"/>
    <dgm:cxn modelId="{449931AC-E1FB-43C4-B19E-3037DB5C794F}" type="presOf" srcId="{2D1ABE8F-9BFB-4DA5-97C9-A52AA07A4AE6}" destId="{42B7AA0D-CF00-4664-8883-8B35313D013A}" srcOrd="0" destOrd="0" presId="urn:microsoft.com/office/officeart/2005/8/layout/hierarchy2"/>
    <dgm:cxn modelId="{34FC323B-A761-45F4-A10D-BFA2B0A702A5}" srcId="{2FCE3345-8218-48AF-87CB-685F03783A46}" destId="{4DE6EE10-CF23-41D5-A0EE-49221283D804}" srcOrd="1" destOrd="0" parTransId="{E85F2E9C-42B2-4C1D-914C-9BD93713CA9D}" sibTransId="{ED28D83E-AD6F-4205-A352-407B8BE56DCD}"/>
    <dgm:cxn modelId="{96DCBF49-BD50-43A3-878B-28E5A398C3AF}" type="presOf" srcId="{DA42697D-F0BA-4CBF-9C33-24A046F9C310}" destId="{1D273D68-B049-43C0-A5A8-9055C51ACF3D}" srcOrd="1" destOrd="0" presId="urn:microsoft.com/office/officeart/2005/8/layout/hierarchy2"/>
    <dgm:cxn modelId="{FFC3CE36-050E-4DC7-9366-6ACD9AEFCC29}" type="presOf" srcId="{2FCE3345-8218-48AF-87CB-685F03783A46}" destId="{93DE7159-538A-4A76-82D3-2F0FA236464B}" srcOrd="0" destOrd="0" presId="urn:microsoft.com/office/officeart/2005/8/layout/hierarchy2"/>
    <dgm:cxn modelId="{DBDD32EF-867B-43A1-9006-4CE2CE2EAF5D}" type="presOf" srcId="{E85F2E9C-42B2-4C1D-914C-9BD93713CA9D}" destId="{6AB38B1B-1FD9-44A1-A761-F902E845D72E}" srcOrd="1" destOrd="0" presId="urn:microsoft.com/office/officeart/2005/8/layout/hierarchy2"/>
    <dgm:cxn modelId="{07015500-E21A-49DB-A02F-5A83277C42D2}" srcId="{F321DB7F-FF95-4735-ACA2-75C83997759E}" destId="{2D1ABE8F-9BFB-4DA5-97C9-A52AA07A4AE6}" srcOrd="0" destOrd="0" parTransId="{DA42697D-F0BA-4CBF-9C33-24A046F9C310}" sibTransId="{FA21F07B-916A-4865-B7C8-CD05DC8BAED6}"/>
    <dgm:cxn modelId="{9C192878-8AE3-42CB-856C-E4184D2DF34E}" type="presOf" srcId="{37352109-A230-4638-95E1-BBDF93AD7C5F}" destId="{03787C2E-E5B2-4F1A-A117-85195AC7AA68}" srcOrd="1" destOrd="0" presId="urn:microsoft.com/office/officeart/2005/8/layout/hierarchy2"/>
    <dgm:cxn modelId="{188B472F-6FDB-4CDF-AE57-BA5C4845BBC3}" type="presOf" srcId="{0ED27DEC-033A-441E-9331-7B1DEDFB7CEE}" destId="{15863FA7-FB4B-40FC-8696-91EBCC811EDA}" srcOrd="1" destOrd="0" presId="urn:microsoft.com/office/officeart/2005/8/layout/hierarchy2"/>
    <dgm:cxn modelId="{5792E4DC-0980-442A-AC80-B68AD5661148}" type="presOf" srcId="{50CA8DD4-3471-4AF4-A85F-609199E2BE5B}" destId="{B80CCCE7-053D-496A-B20E-C852A41AA514}" srcOrd="1" destOrd="0" presId="urn:microsoft.com/office/officeart/2005/8/layout/hierarchy2"/>
    <dgm:cxn modelId="{C0EB85CF-F0A8-4653-8967-CEBBD7367DD1}" srcId="{7203F6E1-0A2B-44B3-BB91-31CAE4891E63}" destId="{2FCE3345-8218-48AF-87CB-685F03783A46}" srcOrd="0" destOrd="0" parTransId="{95C84D3B-0140-4F5A-9C1C-98232D518D94}" sibTransId="{E3FA588F-3819-4BDE-8B37-1B364C21E65E}"/>
    <dgm:cxn modelId="{7A45424D-15E4-46BB-9F88-4DF030287835}" type="presOf" srcId="{DA42697D-F0BA-4CBF-9C33-24A046F9C310}" destId="{72214079-3293-42C1-B3B0-EA3FDC25552F}" srcOrd="0" destOrd="0" presId="urn:microsoft.com/office/officeart/2005/8/layout/hierarchy2"/>
    <dgm:cxn modelId="{DBA771C3-EFB5-4405-B861-C7B673DF6217}" type="presParOf" srcId="{64F9CE6A-7D86-4FD5-8808-44962D862442}" destId="{D2C911F2-6325-40D3-9126-0195CFAEC6AE}" srcOrd="0" destOrd="0" presId="urn:microsoft.com/office/officeart/2005/8/layout/hierarchy2"/>
    <dgm:cxn modelId="{18EAD576-D7DA-4EE1-9594-83D2AB20BC71}" type="presParOf" srcId="{D2C911F2-6325-40D3-9126-0195CFAEC6AE}" destId="{93DE7159-538A-4A76-82D3-2F0FA236464B}" srcOrd="0" destOrd="0" presId="urn:microsoft.com/office/officeart/2005/8/layout/hierarchy2"/>
    <dgm:cxn modelId="{8AD7D8A8-9A67-4DC1-9058-4F99F3A36EA8}" type="presParOf" srcId="{D2C911F2-6325-40D3-9126-0195CFAEC6AE}" destId="{5B0435BB-C3AA-48DF-AAF4-4305C77BE320}" srcOrd="1" destOrd="0" presId="urn:microsoft.com/office/officeart/2005/8/layout/hierarchy2"/>
    <dgm:cxn modelId="{8C75AE73-EAFD-4704-97AF-C3BE55002D5A}" type="presParOf" srcId="{5B0435BB-C3AA-48DF-AAF4-4305C77BE320}" destId="{21A53AA8-CA5C-4E5D-8AF4-FF4CEE793A05}" srcOrd="0" destOrd="0" presId="urn:microsoft.com/office/officeart/2005/8/layout/hierarchy2"/>
    <dgm:cxn modelId="{498FDD7B-FEB1-4140-AE1D-C955ACE7DE4B}" type="presParOf" srcId="{21A53AA8-CA5C-4E5D-8AF4-FF4CEE793A05}" destId="{6F426B46-9C4B-4E88-AE91-97B6ABCFC393}" srcOrd="0" destOrd="0" presId="urn:microsoft.com/office/officeart/2005/8/layout/hierarchy2"/>
    <dgm:cxn modelId="{E71E4BFD-049C-42E5-A7DA-A7A9A880C307}" type="presParOf" srcId="{5B0435BB-C3AA-48DF-AAF4-4305C77BE320}" destId="{6D51E09D-9504-451F-A55B-48E07FB17D1A}" srcOrd="1" destOrd="0" presId="urn:microsoft.com/office/officeart/2005/8/layout/hierarchy2"/>
    <dgm:cxn modelId="{86060AC5-1E24-448C-BE8D-0CFE452FFC9D}" type="presParOf" srcId="{6D51E09D-9504-451F-A55B-48E07FB17D1A}" destId="{39479DE8-8FD3-407A-A65B-7991B15BACF0}" srcOrd="0" destOrd="0" presId="urn:microsoft.com/office/officeart/2005/8/layout/hierarchy2"/>
    <dgm:cxn modelId="{2739DBEC-1224-4B5E-AE9F-E39AAC216D77}" type="presParOf" srcId="{6D51E09D-9504-451F-A55B-48E07FB17D1A}" destId="{67EAA5BF-4409-4F54-AF9A-5E845B8910CD}" srcOrd="1" destOrd="0" presId="urn:microsoft.com/office/officeart/2005/8/layout/hierarchy2"/>
    <dgm:cxn modelId="{9540DBEC-231B-48A1-98F6-6087573B14A0}" type="presParOf" srcId="{67EAA5BF-4409-4F54-AF9A-5E845B8910CD}" destId="{6AB34786-5F21-4C3C-85D0-D096C6D9B4B3}" srcOrd="0" destOrd="0" presId="urn:microsoft.com/office/officeart/2005/8/layout/hierarchy2"/>
    <dgm:cxn modelId="{5C69D2EE-694F-4145-91A6-6659D2B9248E}" type="presParOf" srcId="{6AB34786-5F21-4C3C-85D0-D096C6D9B4B3}" destId="{2B884E3B-35C1-4842-B53F-672AB9540FFC}" srcOrd="0" destOrd="0" presId="urn:microsoft.com/office/officeart/2005/8/layout/hierarchy2"/>
    <dgm:cxn modelId="{C7BD4EB2-3E0D-40C3-A54F-0FE6C267DC16}" type="presParOf" srcId="{67EAA5BF-4409-4F54-AF9A-5E845B8910CD}" destId="{CCB92155-15FC-4CD5-B1AC-F33A23798C12}" srcOrd="1" destOrd="0" presId="urn:microsoft.com/office/officeart/2005/8/layout/hierarchy2"/>
    <dgm:cxn modelId="{2A42D23B-88D8-438D-87BB-11F60AD51810}" type="presParOf" srcId="{CCB92155-15FC-4CD5-B1AC-F33A23798C12}" destId="{6A8E015E-804A-44B7-8B36-6E1A4A3BF138}" srcOrd="0" destOrd="0" presId="urn:microsoft.com/office/officeart/2005/8/layout/hierarchy2"/>
    <dgm:cxn modelId="{E5EF666E-C7FC-4DA0-B1F0-152D5484E8D4}" type="presParOf" srcId="{CCB92155-15FC-4CD5-B1AC-F33A23798C12}" destId="{35A2391E-CFBA-419C-A48E-FA5D6971311F}" srcOrd="1" destOrd="0" presId="urn:microsoft.com/office/officeart/2005/8/layout/hierarchy2"/>
    <dgm:cxn modelId="{49244A21-E471-4885-BFF2-F82BBE26C339}" type="presParOf" srcId="{35A2391E-CFBA-419C-A48E-FA5D6971311F}" destId="{BEC710B3-D162-4C69-82B2-0CA527B5F33C}" srcOrd="0" destOrd="0" presId="urn:microsoft.com/office/officeart/2005/8/layout/hierarchy2"/>
    <dgm:cxn modelId="{EECF189E-5964-4BBB-8AEF-16B2E1C049E2}" type="presParOf" srcId="{BEC710B3-D162-4C69-82B2-0CA527B5F33C}" destId="{B80CCCE7-053D-496A-B20E-C852A41AA514}" srcOrd="0" destOrd="0" presId="urn:microsoft.com/office/officeart/2005/8/layout/hierarchy2"/>
    <dgm:cxn modelId="{A59F9C40-DC14-469A-9292-14F1702DF502}" type="presParOf" srcId="{35A2391E-CFBA-419C-A48E-FA5D6971311F}" destId="{59AEEDB2-07BD-465F-87B7-E6048D1E33B7}" srcOrd="1" destOrd="0" presId="urn:microsoft.com/office/officeart/2005/8/layout/hierarchy2"/>
    <dgm:cxn modelId="{CDD6E36C-8BF1-4AB8-B263-9B5878CCF336}" type="presParOf" srcId="{59AEEDB2-07BD-465F-87B7-E6048D1E33B7}" destId="{CB398699-952A-4A2A-B6EE-AFBCF70DE9D1}" srcOrd="0" destOrd="0" presId="urn:microsoft.com/office/officeart/2005/8/layout/hierarchy2"/>
    <dgm:cxn modelId="{934B2541-C0DE-4B17-87C7-D0905CF6BEB1}" type="presParOf" srcId="{59AEEDB2-07BD-465F-87B7-E6048D1E33B7}" destId="{28858413-9DE5-495B-8116-2D6B0EDD803C}" srcOrd="1" destOrd="0" presId="urn:microsoft.com/office/officeart/2005/8/layout/hierarchy2"/>
    <dgm:cxn modelId="{6336D2CB-B96E-4174-A7C7-80BFF1F24BD8}" type="presParOf" srcId="{5B0435BB-C3AA-48DF-AAF4-4305C77BE320}" destId="{87017BE2-E308-4459-89EE-2D40E5C971D9}" srcOrd="2" destOrd="0" presId="urn:microsoft.com/office/officeart/2005/8/layout/hierarchy2"/>
    <dgm:cxn modelId="{18FD2B88-5B6B-4742-B566-ED0A06ADB21C}" type="presParOf" srcId="{87017BE2-E308-4459-89EE-2D40E5C971D9}" destId="{6AB38B1B-1FD9-44A1-A761-F902E845D72E}" srcOrd="0" destOrd="0" presId="urn:microsoft.com/office/officeart/2005/8/layout/hierarchy2"/>
    <dgm:cxn modelId="{F69D35F7-FBB7-4FBE-A227-6054B98930B1}" type="presParOf" srcId="{5B0435BB-C3AA-48DF-AAF4-4305C77BE320}" destId="{031093EA-FB68-4AB0-906F-51ED442DA45F}" srcOrd="3" destOrd="0" presId="urn:microsoft.com/office/officeart/2005/8/layout/hierarchy2"/>
    <dgm:cxn modelId="{349C46BA-D4CB-4650-B11D-BC372DDD9DA2}" type="presParOf" srcId="{031093EA-FB68-4AB0-906F-51ED442DA45F}" destId="{3A6694EE-F58A-48F4-9278-71E92E3E25CE}" srcOrd="0" destOrd="0" presId="urn:microsoft.com/office/officeart/2005/8/layout/hierarchy2"/>
    <dgm:cxn modelId="{6CA8BC99-D8C2-4866-B9F0-E828A8D718C8}" type="presParOf" srcId="{031093EA-FB68-4AB0-906F-51ED442DA45F}" destId="{A91C80F9-F94F-4C8F-B9E2-6BC366643FE6}" srcOrd="1" destOrd="0" presId="urn:microsoft.com/office/officeart/2005/8/layout/hierarchy2"/>
    <dgm:cxn modelId="{EEC04675-0511-42CA-8F11-B54775F15208}" type="presParOf" srcId="{A91C80F9-F94F-4C8F-B9E2-6BC366643FE6}" destId="{7E9571C9-330A-4B0E-842D-747D08A699F7}" srcOrd="0" destOrd="0" presId="urn:microsoft.com/office/officeart/2005/8/layout/hierarchy2"/>
    <dgm:cxn modelId="{2A5711F1-694F-4FF3-9D0C-D3B5E60D9DE1}" type="presParOf" srcId="{7E9571C9-330A-4B0E-842D-747D08A699F7}" destId="{48DB1502-54F9-492D-872F-ABC9B834C571}" srcOrd="0" destOrd="0" presId="urn:microsoft.com/office/officeart/2005/8/layout/hierarchy2"/>
    <dgm:cxn modelId="{40F19795-31E1-4AF8-A308-D3E7978D7E62}" type="presParOf" srcId="{A91C80F9-F94F-4C8F-B9E2-6BC366643FE6}" destId="{5C8A26D9-E9AD-4A5B-AAC7-0B0512FB8BA1}" srcOrd="1" destOrd="0" presId="urn:microsoft.com/office/officeart/2005/8/layout/hierarchy2"/>
    <dgm:cxn modelId="{7C9FC10B-851D-4CF4-A962-C5E6E349FCBA}" type="presParOf" srcId="{5C8A26D9-E9AD-4A5B-AAC7-0B0512FB8BA1}" destId="{165CAB87-B405-47C0-BD20-781887648972}" srcOrd="0" destOrd="0" presId="urn:microsoft.com/office/officeart/2005/8/layout/hierarchy2"/>
    <dgm:cxn modelId="{98A9BC89-D4E4-4CB6-9C61-97573E1A66EF}" type="presParOf" srcId="{5C8A26D9-E9AD-4A5B-AAC7-0B0512FB8BA1}" destId="{3FE5392E-9C8D-455B-8C1B-6F6CE5A1EAD7}" srcOrd="1" destOrd="0" presId="urn:microsoft.com/office/officeart/2005/8/layout/hierarchy2"/>
    <dgm:cxn modelId="{6F6ADF7C-D104-422A-8690-4684F777C959}" type="presParOf" srcId="{3FE5392E-9C8D-455B-8C1B-6F6CE5A1EAD7}" destId="{8E7A7C73-D6CD-44CE-AA83-C0EE19E96A4E}" srcOrd="0" destOrd="0" presId="urn:microsoft.com/office/officeart/2005/8/layout/hierarchy2"/>
    <dgm:cxn modelId="{F1459209-E197-4F14-ADEB-8D010C45312F}" type="presParOf" srcId="{8E7A7C73-D6CD-44CE-AA83-C0EE19E96A4E}" destId="{15863FA7-FB4B-40FC-8696-91EBCC811EDA}" srcOrd="0" destOrd="0" presId="urn:microsoft.com/office/officeart/2005/8/layout/hierarchy2"/>
    <dgm:cxn modelId="{7515E8FE-E70A-4648-B6F6-7AC8ECB911E5}" type="presParOf" srcId="{3FE5392E-9C8D-455B-8C1B-6F6CE5A1EAD7}" destId="{0C5DEF19-44DF-4AF8-9A35-DEE9DC83A38A}" srcOrd="1" destOrd="0" presId="urn:microsoft.com/office/officeart/2005/8/layout/hierarchy2"/>
    <dgm:cxn modelId="{78A804CE-FE41-4DD5-A0ED-81A83462B671}" type="presParOf" srcId="{0C5DEF19-44DF-4AF8-9A35-DEE9DC83A38A}" destId="{D8E13606-5CD8-4239-A74D-A8B72A331553}" srcOrd="0" destOrd="0" presId="urn:microsoft.com/office/officeart/2005/8/layout/hierarchy2"/>
    <dgm:cxn modelId="{664D3F18-006F-4727-82CB-6A7E6351A14B}" type="presParOf" srcId="{0C5DEF19-44DF-4AF8-9A35-DEE9DC83A38A}" destId="{999CBD31-2631-4E31-8F62-E703D5863082}" srcOrd="1" destOrd="0" presId="urn:microsoft.com/office/officeart/2005/8/layout/hierarchy2"/>
    <dgm:cxn modelId="{D7CBDC73-B5C0-41AE-9CF5-20212DD4E557}" type="presParOf" srcId="{5B0435BB-C3AA-48DF-AAF4-4305C77BE320}" destId="{E22237F8-ED32-4F40-B079-527CABE64E52}" srcOrd="4" destOrd="0" presId="urn:microsoft.com/office/officeart/2005/8/layout/hierarchy2"/>
    <dgm:cxn modelId="{CF0862DE-0D26-4813-9154-57650794C56E}" type="presParOf" srcId="{E22237F8-ED32-4F40-B079-527CABE64E52}" destId="{0093AB88-6418-4328-AE40-2A9E9E32165A}" srcOrd="0" destOrd="0" presId="urn:microsoft.com/office/officeart/2005/8/layout/hierarchy2"/>
    <dgm:cxn modelId="{61C98397-053F-45CA-9D6A-1C5DC36E4B91}" type="presParOf" srcId="{5B0435BB-C3AA-48DF-AAF4-4305C77BE320}" destId="{F49CB6A0-1843-48CB-96C4-06EB2B1019A0}" srcOrd="5" destOrd="0" presId="urn:microsoft.com/office/officeart/2005/8/layout/hierarchy2"/>
    <dgm:cxn modelId="{6D477818-3CA7-4B58-9198-8C563CCD3B7D}" type="presParOf" srcId="{F49CB6A0-1843-48CB-96C4-06EB2B1019A0}" destId="{63216B08-523B-4A45-A322-75DE89E7AA85}" srcOrd="0" destOrd="0" presId="urn:microsoft.com/office/officeart/2005/8/layout/hierarchy2"/>
    <dgm:cxn modelId="{F06DBD2C-78F8-4425-85DE-CA85ECC6413E}" type="presParOf" srcId="{F49CB6A0-1843-48CB-96C4-06EB2B1019A0}" destId="{5F6F2DFA-F942-4A6A-8C0A-1DBAC25F379F}" srcOrd="1" destOrd="0" presId="urn:microsoft.com/office/officeart/2005/8/layout/hierarchy2"/>
    <dgm:cxn modelId="{EE92CEEC-F6DB-4687-9473-4A2AD5A146B8}" type="presParOf" srcId="{5F6F2DFA-F942-4A6A-8C0A-1DBAC25F379F}" destId="{E204BB47-A06E-4A10-9BC9-853A54A19D3C}" srcOrd="0" destOrd="0" presId="urn:microsoft.com/office/officeart/2005/8/layout/hierarchy2"/>
    <dgm:cxn modelId="{7FE76BA8-2F4D-4784-A391-DC6F17F36F35}" type="presParOf" srcId="{E204BB47-A06E-4A10-9BC9-853A54A19D3C}" destId="{03787C2E-E5B2-4F1A-A117-85195AC7AA68}" srcOrd="0" destOrd="0" presId="urn:microsoft.com/office/officeart/2005/8/layout/hierarchy2"/>
    <dgm:cxn modelId="{1A797C88-56F2-4CF7-B117-5A86DBE9E170}" type="presParOf" srcId="{5F6F2DFA-F942-4A6A-8C0A-1DBAC25F379F}" destId="{BD5E2DFF-690E-48F0-B8EE-A383818D6746}" srcOrd="1" destOrd="0" presId="urn:microsoft.com/office/officeart/2005/8/layout/hierarchy2"/>
    <dgm:cxn modelId="{672FB7CC-AEA2-4812-98BF-1645D9AD488A}" type="presParOf" srcId="{BD5E2DFF-690E-48F0-B8EE-A383818D6746}" destId="{1480B069-4FE4-4B51-93C0-A16137D6C095}" srcOrd="0" destOrd="0" presId="urn:microsoft.com/office/officeart/2005/8/layout/hierarchy2"/>
    <dgm:cxn modelId="{3BCDD50F-CF3E-4BCB-B952-CC36A6692748}" type="presParOf" srcId="{BD5E2DFF-690E-48F0-B8EE-A383818D6746}" destId="{FAAE0313-1688-4A98-8FB9-030EC6A55931}" srcOrd="1" destOrd="0" presId="urn:microsoft.com/office/officeart/2005/8/layout/hierarchy2"/>
    <dgm:cxn modelId="{4A1CC24E-BB83-4D2E-988A-A0420A7ED1E9}" type="presParOf" srcId="{5B0435BB-C3AA-48DF-AAF4-4305C77BE320}" destId="{15F3A4A3-E346-4A87-A973-09467CF566F8}" srcOrd="6" destOrd="0" presId="urn:microsoft.com/office/officeart/2005/8/layout/hierarchy2"/>
    <dgm:cxn modelId="{EEDB4190-20B6-415C-88C0-DD7098D12DE0}" type="presParOf" srcId="{15F3A4A3-E346-4A87-A973-09467CF566F8}" destId="{033816D8-FBE4-4711-B8C8-02201ED7A492}" srcOrd="0" destOrd="0" presId="urn:microsoft.com/office/officeart/2005/8/layout/hierarchy2"/>
    <dgm:cxn modelId="{77CE4307-0CBC-4AEC-BD2A-8F64F068D118}" type="presParOf" srcId="{5B0435BB-C3AA-48DF-AAF4-4305C77BE320}" destId="{B224F29C-93B6-481C-8DC1-F1B8EC81A2F4}" srcOrd="7" destOrd="0" presId="urn:microsoft.com/office/officeart/2005/8/layout/hierarchy2"/>
    <dgm:cxn modelId="{BFE61F78-807E-4F2E-A77D-ED534F73F5DD}" type="presParOf" srcId="{B224F29C-93B6-481C-8DC1-F1B8EC81A2F4}" destId="{1DD9A157-F005-443F-AAD1-7A18EB74C4C2}" srcOrd="0" destOrd="0" presId="urn:microsoft.com/office/officeart/2005/8/layout/hierarchy2"/>
    <dgm:cxn modelId="{10FC888E-55C2-4E03-A5A2-FE6BE94BA96F}" type="presParOf" srcId="{B224F29C-93B6-481C-8DC1-F1B8EC81A2F4}" destId="{D949D4E4-6F13-4BE3-B392-9510B85F1F85}" srcOrd="1" destOrd="0" presId="urn:microsoft.com/office/officeart/2005/8/layout/hierarchy2"/>
    <dgm:cxn modelId="{621EDD06-B853-487A-A3CD-9233E411BFDC}" type="presParOf" srcId="{D949D4E4-6F13-4BE3-B392-9510B85F1F85}" destId="{72214079-3293-42C1-B3B0-EA3FDC25552F}" srcOrd="0" destOrd="0" presId="urn:microsoft.com/office/officeart/2005/8/layout/hierarchy2"/>
    <dgm:cxn modelId="{F4910714-2A36-4381-8209-3B9F459181C1}" type="presParOf" srcId="{72214079-3293-42C1-B3B0-EA3FDC25552F}" destId="{1D273D68-B049-43C0-A5A8-9055C51ACF3D}" srcOrd="0" destOrd="0" presId="urn:microsoft.com/office/officeart/2005/8/layout/hierarchy2"/>
    <dgm:cxn modelId="{9AF19941-8025-4698-B2EF-B362707F6716}" type="presParOf" srcId="{D949D4E4-6F13-4BE3-B392-9510B85F1F85}" destId="{37D43BC7-52B9-410C-9D06-F99D2694418E}" srcOrd="1" destOrd="0" presId="urn:microsoft.com/office/officeart/2005/8/layout/hierarchy2"/>
    <dgm:cxn modelId="{4C888206-63E1-40B0-B24E-600987AC5ABD}" type="presParOf" srcId="{37D43BC7-52B9-410C-9D06-F99D2694418E}" destId="{42B7AA0D-CF00-4664-8883-8B35313D013A}" srcOrd="0" destOrd="0" presId="urn:microsoft.com/office/officeart/2005/8/layout/hierarchy2"/>
    <dgm:cxn modelId="{A0DBD108-BD28-41C0-866D-D6D2101E1A25}" type="presParOf" srcId="{37D43BC7-52B9-410C-9D06-F99D2694418E}" destId="{45DE0B60-D94C-4A34-95E3-6214D0F3133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3CDA6DC-8BDE-4376-91E5-C9F9531A1F8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67062FC-B98A-46AE-B192-16DDDB4863BE}">
      <dgm:prSet phldrT="[Tekst]"/>
      <dgm:spPr/>
      <dgm:t>
        <a:bodyPr/>
        <a:lstStyle/>
        <a:p>
          <a:r>
            <a:rPr lang="pl-PL" dirty="0" smtClean="0"/>
            <a:t>pierwiastki chemiczne</a:t>
          </a:r>
          <a:endParaRPr lang="pl-PL" dirty="0"/>
        </a:p>
      </dgm:t>
    </dgm:pt>
    <dgm:pt modelId="{5A6684A3-D19E-4CC2-91CD-AAF65AB717F2}" type="parTrans" cxnId="{892E4ADB-0D49-4F5D-9EBE-BDBC81CEC693}">
      <dgm:prSet/>
      <dgm:spPr/>
      <dgm:t>
        <a:bodyPr/>
        <a:lstStyle/>
        <a:p>
          <a:endParaRPr lang="pl-PL"/>
        </a:p>
      </dgm:t>
    </dgm:pt>
    <dgm:pt modelId="{3AE676A8-BEA5-4940-955C-E858E5B07AE6}" type="sibTrans" cxnId="{892E4ADB-0D49-4F5D-9EBE-BDBC81CEC693}">
      <dgm:prSet/>
      <dgm:spPr/>
      <dgm:t>
        <a:bodyPr/>
        <a:lstStyle/>
        <a:p>
          <a:endParaRPr lang="pl-PL"/>
        </a:p>
      </dgm:t>
    </dgm:pt>
    <dgm:pt modelId="{9C2D0EA0-A3B6-43AD-96C9-DC92C6953B06}" type="asst">
      <dgm:prSet phldrT="[Teks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pl-PL" dirty="0" smtClean="0"/>
            <a:t>półmetale</a:t>
          </a:r>
          <a:endParaRPr lang="pl-PL" dirty="0"/>
        </a:p>
      </dgm:t>
    </dgm:pt>
    <dgm:pt modelId="{741400F6-0F0B-4CEA-8AD0-1E8C2C717DE8}" type="parTrans" cxnId="{4D42B6EF-1342-4FE5-8E14-DD9939049DBD}">
      <dgm:prSet/>
      <dgm:spPr>
        <a:ln>
          <a:solidFill>
            <a:schemeClr val="accent2"/>
          </a:solidFill>
        </a:ln>
      </dgm:spPr>
      <dgm:t>
        <a:bodyPr/>
        <a:lstStyle/>
        <a:p>
          <a:endParaRPr lang="pl-PL"/>
        </a:p>
      </dgm:t>
    </dgm:pt>
    <dgm:pt modelId="{FC6EB821-BF0E-40D8-9212-0D144D84ACF5}" type="sibTrans" cxnId="{4D42B6EF-1342-4FE5-8E14-DD9939049DBD}">
      <dgm:prSet/>
      <dgm:spPr/>
      <dgm:t>
        <a:bodyPr/>
        <a:lstStyle/>
        <a:p>
          <a:endParaRPr lang="pl-PL"/>
        </a:p>
      </dgm:t>
    </dgm:pt>
    <dgm:pt modelId="{1835A8C1-3867-4F26-9838-87F06BD3CB38}">
      <dgm:prSet phldrT="[Teks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pl-PL" dirty="0" smtClean="0"/>
            <a:t>gazy szlachetne</a:t>
          </a:r>
          <a:endParaRPr lang="pl-PL" dirty="0"/>
        </a:p>
      </dgm:t>
    </dgm:pt>
    <dgm:pt modelId="{A5D96783-3822-489D-B868-BD85FE4BC42B}" type="parTrans" cxnId="{1E1A4185-AB79-405B-A5B5-467415B29752}">
      <dgm:prSet/>
      <dgm:spPr>
        <a:ln>
          <a:solidFill>
            <a:schemeClr val="accent2"/>
          </a:solidFill>
        </a:ln>
      </dgm:spPr>
      <dgm:t>
        <a:bodyPr/>
        <a:lstStyle/>
        <a:p>
          <a:endParaRPr lang="pl-PL"/>
        </a:p>
      </dgm:t>
    </dgm:pt>
    <dgm:pt modelId="{06E173C4-99B7-44E9-B666-DF6A2A1965D7}" type="sibTrans" cxnId="{1E1A4185-AB79-405B-A5B5-467415B29752}">
      <dgm:prSet/>
      <dgm:spPr/>
      <dgm:t>
        <a:bodyPr/>
        <a:lstStyle/>
        <a:p>
          <a:endParaRPr lang="pl-PL"/>
        </a:p>
      </dgm:t>
    </dgm:pt>
    <dgm:pt modelId="{16813DDF-D30C-4623-B414-782DB2E7DA51}" type="asst">
      <dgm:prSet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pl-PL" dirty="0" smtClean="0"/>
            <a:t>niemetale</a:t>
          </a:r>
          <a:endParaRPr lang="pl-PL" dirty="0"/>
        </a:p>
      </dgm:t>
    </dgm:pt>
    <dgm:pt modelId="{1DB51BC4-642C-4497-B61B-27510C98852D}" type="parTrans" cxnId="{6876CABE-19CF-4652-A259-7627CF7C721C}">
      <dgm:prSet/>
      <dgm:spPr>
        <a:ln>
          <a:solidFill>
            <a:schemeClr val="accent2"/>
          </a:solidFill>
        </a:ln>
      </dgm:spPr>
      <dgm:t>
        <a:bodyPr/>
        <a:lstStyle/>
        <a:p>
          <a:endParaRPr lang="pl-PL"/>
        </a:p>
      </dgm:t>
    </dgm:pt>
    <dgm:pt modelId="{B6B73D81-BA48-4AC6-B026-726A4ADBD405}" type="sibTrans" cxnId="{6876CABE-19CF-4652-A259-7627CF7C721C}">
      <dgm:prSet/>
      <dgm:spPr/>
      <dgm:t>
        <a:bodyPr/>
        <a:lstStyle/>
        <a:p>
          <a:endParaRPr lang="pl-PL"/>
        </a:p>
      </dgm:t>
    </dgm:pt>
    <dgm:pt modelId="{B1DE7567-EF2D-4F68-AD60-36463EC987E1}" type="asst">
      <dgm:prSet/>
      <dgm:spPr>
        <a:solidFill>
          <a:schemeClr val="accent2"/>
        </a:solidFill>
      </dgm:spPr>
      <dgm:t>
        <a:bodyPr/>
        <a:lstStyle/>
        <a:p>
          <a:r>
            <a:rPr lang="pl-PL" dirty="0" smtClean="0"/>
            <a:t>metale </a:t>
          </a:r>
          <a:endParaRPr lang="pl-PL" dirty="0"/>
        </a:p>
      </dgm:t>
    </dgm:pt>
    <dgm:pt modelId="{820D4522-F58D-4A5B-8AAE-7F81FD2E6618}" type="parTrans" cxnId="{7345A550-993F-4A83-A641-5817FD16CD0D}">
      <dgm:prSet/>
      <dgm:spPr>
        <a:ln>
          <a:solidFill>
            <a:schemeClr val="accent2"/>
          </a:solidFill>
        </a:ln>
      </dgm:spPr>
      <dgm:t>
        <a:bodyPr/>
        <a:lstStyle/>
        <a:p>
          <a:endParaRPr lang="pl-PL"/>
        </a:p>
      </dgm:t>
    </dgm:pt>
    <dgm:pt modelId="{8E03A5AD-3C37-46FC-A424-8D7DD124941B}" type="sibTrans" cxnId="{7345A550-993F-4A83-A641-5817FD16CD0D}">
      <dgm:prSet/>
      <dgm:spPr/>
      <dgm:t>
        <a:bodyPr/>
        <a:lstStyle/>
        <a:p>
          <a:endParaRPr lang="pl-PL"/>
        </a:p>
      </dgm:t>
    </dgm:pt>
    <dgm:pt modelId="{05264AF7-1CE1-4E1E-9FD2-A89967D780A2}" type="pres">
      <dgm:prSet presAssocID="{D3CDA6DC-8BDE-4376-91E5-C9F9531A1F8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6599ED4-17EF-4D2F-A492-911C25AFE4DC}" type="pres">
      <dgm:prSet presAssocID="{167062FC-B98A-46AE-B192-16DDDB4863BE}" presName="root1" presStyleCnt="0"/>
      <dgm:spPr/>
    </dgm:pt>
    <dgm:pt modelId="{C51D6D53-F814-4E99-933B-7CCA89CA530E}" type="pres">
      <dgm:prSet presAssocID="{167062FC-B98A-46AE-B192-16DDDB4863BE}" presName="LevelOneTextNode" presStyleLbl="node0" presStyleIdx="0" presStyleCnt="1">
        <dgm:presLayoutVars>
          <dgm:chPref val="3"/>
        </dgm:presLayoutVars>
      </dgm:prSet>
      <dgm:spPr/>
    </dgm:pt>
    <dgm:pt modelId="{7843745B-BC75-41A1-B377-A428380300E2}" type="pres">
      <dgm:prSet presAssocID="{167062FC-B98A-46AE-B192-16DDDB4863BE}" presName="level2hierChild" presStyleCnt="0"/>
      <dgm:spPr/>
    </dgm:pt>
    <dgm:pt modelId="{622F18F6-8B95-4651-B332-49A71AE64E5B}" type="pres">
      <dgm:prSet presAssocID="{820D4522-F58D-4A5B-8AAE-7F81FD2E6618}" presName="conn2-1" presStyleLbl="parChTrans1D2" presStyleIdx="0" presStyleCnt="4"/>
      <dgm:spPr/>
    </dgm:pt>
    <dgm:pt modelId="{7F5F352D-57B9-4D69-AD1A-57E7A7D5EA45}" type="pres">
      <dgm:prSet presAssocID="{820D4522-F58D-4A5B-8AAE-7F81FD2E6618}" presName="connTx" presStyleLbl="parChTrans1D2" presStyleIdx="0" presStyleCnt="4"/>
      <dgm:spPr/>
    </dgm:pt>
    <dgm:pt modelId="{9027A963-7CE4-40F4-A6ED-7E29565A3296}" type="pres">
      <dgm:prSet presAssocID="{B1DE7567-EF2D-4F68-AD60-36463EC987E1}" presName="root2" presStyleCnt="0"/>
      <dgm:spPr/>
    </dgm:pt>
    <dgm:pt modelId="{05BE6DC9-A198-4E86-BD17-F45256A3CC28}" type="pres">
      <dgm:prSet presAssocID="{B1DE7567-EF2D-4F68-AD60-36463EC987E1}" presName="LevelTwoTextNode" presStyleLbl="asst1" presStyleIdx="0" presStyleCnt="3">
        <dgm:presLayoutVars>
          <dgm:chPref val="3"/>
        </dgm:presLayoutVars>
      </dgm:prSet>
      <dgm:spPr/>
    </dgm:pt>
    <dgm:pt modelId="{E79778CC-2ECB-4710-A4D1-890E3AE16345}" type="pres">
      <dgm:prSet presAssocID="{B1DE7567-EF2D-4F68-AD60-36463EC987E1}" presName="level3hierChild" presStyleCnt="0"/>
      <dgm:spPr/>
    </dgm:pt>
    <dgm:pt modelId="{7BD2BFD8-F922-46A2-8B51-C203F0E0A345}" type="pres">
      <dgm:prSet presAssocID="{741400F6-0F0B-4CEA-8AD0-1E8C2C717DE8}" presName="conn2-1" presStyleLbl="parChTrans1D2" presStyleIdx="1" presStyleCnt="4"/>
      <dgm:spPr/>
    </dgm:pt>
    <dgm:pt modelId="{3096DC30-3DAD-4729-9816-E018E58BFB6E}" type="pres">
      <dgm:prSet presAssocID="{741400F6-0F0B-4CEA-8AD0-1E8C2C717DE8}" presName="connTx" presStyleLbl="parChTrans1D2" presStyleIdx="1" presStyleCnt="4"/>
      <dgm:spPr/>
    </dgm:pt>
    <dgm:pt modelId="{5B001142-8E14-41E1-903C-B08F7AEE20DE}" type="pres">
      <dgm:prSet presAssocID="{9C2D0EA0-A3B6-43AD-96C9-DC92C6953B06}" presName="root2" presStyleCnt="0"/>
      <dgm:spPr/>
    </dgm:pt>
    <dgm:pt modelId="{C243E542-E444-417E-960E-751594348D49}" type="pres">
      <dgm:prSet presAssocID="{9C2D0EA0-A3B6-43AD-96C9-DC92C6953B06}" presName="LevelTwoTextNode" presStyleLbl="asst1" presStyleIdx="1" presStyleCnt="3">
        <dgm:presLayoutVars>
          <dgm:chPref val="3"/>
        </dgm:presLayoutVars>
      </dgm:prSet>
      <dgm:spPr/>
    </dgm:pt>
    <dgm:pt modelId="{A6613AB1-30C7-421D-B3FB-34CCAD7DCEE1}" type="pres">
      <dgm:prSet presAssocID="{9C2D0EA0-A3B6-43AD-96C9-DC92C6953B06}" presName="level3hierChild" presStyleCnt="0"/>
      <dgm:spPr/>
    </dgm:pt>
    <dgm:pt modelId="{E1264A96-C773-4316-B208-B4801F72DF31}" type="pres">
      <dgm:prSet presAssocID="{1DB51BC4-642C-4497-B61B-27510C98852D}" presName="conn2-1" presStyleLbl="parChTrans1D2" presStyleIdx="2" presStyleCnt="4"/>
      <dgm:spPr/>
    </dgm:pt>
    <dgm:pt modelId="{FBC52D50-7109-4EF4-812A-EB342088289A}" type="pres">
      <dgm:prSet presAssocID="{1DB51BC4-642C-4497-B61B-27510C98852D}" presName="connTx" presStyleLbl="parChTrans1D2" presStyleIdx="2" presStyleCnt="4"/>
      <dgm:spPr/>
    </dgm:pt>
    <dgm:pt modelId="{04834500-7045-4BEE-B570-E375E27B43FA}" type="pres">
      <dgm:prSet presAssocID="{16813DDF-D30C-4623-B414-782DB2E7DA51}" presName="root2" presStyleCnt="0"/>
      <dgm:spPr/>
    </dgm:pt>
    <dgm:pt modelId="{BA5A4708-AA18-4168-BCD2-4A0FFAFF0A49}" type="pres">
      <dgm:prSet presAssocID="{16813DDF-D30C-4623-B414-782DB2E7DA51}" presName="LevelTwoTextNode" presStyleLbl="asst1" presStyleIdx="2" presStyleCnt="3">
        <dgm:presLayoutVars>
          <dgm:chPref val="3"/>
        </dgm:presLayoutVars>
      </dgm:prSet>
      <dgm:spPr/>
    </dgm:pt>
    <dgm:pt modelId="{553628CE-5C26-4B4F-A422-B49BADF1A2AF}" type="pres">
      <dgm:prSet presAssocID="{16813DDF-D30C-4623-B414-782DB2E7DA51}" presName="level3hierChild" presStyleCnt="0"/>
      <dgm:spPr/>
    </dgm:pt>
    <dgm:pt modelId="{C173A2DD-15A5-4E64-9CE0-6067989A63A5}" type="pres">
      <dgm:prSet presAssocID="{A5D96783-3822-489D-B868-BD85FE4BC42B}" presName="conn2-1" presStyleLbl="parChTrans1D2" presStyleIdx="3" presStyleCnt="4"/>
      <dgm:spPr/>
    </dgm:pt>
    <dgm:pt modelId="{C46CCD5F-5C27-4C19-B65A-A56B2F9ABD22}" type="pres">
      <dgm:prSet presAssocID="{A5D96783-3822-489D-B868-BD85FE4BC42B}" presName="connTx" presStyleLbl="parChTrans1D2" presStyleIdx="3" presStyleCnt="4"/>
      <dgm:spPr/>
    </dgm:pt>
    <dgm:pt modelId="{DC7AF38D-40C9-4983-94E2-4FFFB54D36C1}" type="pres">
      <dgm:prSet presAssocID="{1835A8C1-3867-4F26-9838-87F06BD3CB38}" presName="root2" presStyleCnt="0"/>
      <dgm:spPr/>
    </dgm:pt>
    <dgm:pt modelId="{CDD3B5FF-53F9-4904-BC3F-CC28FD5C8F56}" type="pres">
      <dgm:prSet presAssocID="{1835A8C1-3867-4F26-9838-87F06BD3CB38}" presName="LevelTwoTextNode" presStyleLbl="node2" presStyleIdx="0" presStyleCnt="1">
        <dgm:presLayoutVars>
          <dgm:chPref val="3"/>
        </dgm:presLayoutVars>
      </dgm:prSet>
      <dgm:spPr/>
    </dgm:pt>
    <dgm:pt modelId="{F42726D6-BBAA-463B-9E9D-BCE3C97B684A}" type="pres">
      <dgm:prSet presAssocID="{1835A8C1-3867-4F26-9838-87F06BD3CB38}" presName="level3hierChild" presStyleCnt="0"/>
      <dgm:spPr/>
    </dgm:pt>
  </dgm:ptLst>
  <dgm:cxnLst>
    <dgm:cxn modelId="{65AE3FA2-A9DA-4F35-AF78-DF5946AF40B6}" type="presOf" srcId="{9C2D0EA0-A3B6-43AD-96C9-DC92C6953B06}" destId="{C243E542-E444-417E-960E-751594348D49}" srcOrd="0" destOrd="0" presId="urn:microsoft.com/office/officeart/2005/8/layout/hierarchy2"/>
    <dgm:cxn modelId="{DF32DA36-80A6-44AD-9C6C-DF1E58B21CB7}" type="presOf" srcId="{1DB51BC4-642C-4497-B61B-27510C98852D}" destId="{FBC52D50-7109-4EF4-812A-EB342088289A}" srcOrd="1" destOrd="0" presId="urn:microsoft.com/office/officeart/2005/8/layout/hierarchy2"/>
    <dgm:cxn modelId="{83EEFB64-1970-431B-82D2-7FD415736E9A}" type="presOf" srcId="{1835A8C1-3867-4F26-9838-87F06BD3CB38}" destId="{CDD3B5FF-53F9-4904-BC3F-CC28FD5C8F56}" srcOrd="0" destOrd="0" presId="urn:microsoft.com/office/officeart/2005/8/layout/hierarchy2"/>
    <dgm:cxn modelId="{6876CABE-19CF-4652-A259-7627CF7C721C}" srcId="{167062FC-B98A-46AE-B192-16DDDB4863BE}" destId="{16813DDF-D30C-4623-B414-782DB2E7DA51}" srcOrd="2" destOrd="0" parTransId="{1DB51BC4-642C-4497-B61B-27510C98852D}" sibTransId="{B6B73D81-BA48-4AC6-B026-726A4ADBD405}"/>
    <dgm:cxn modelId="{7345A550-993F-4A83-A641-5817FD16CD0D}" srcId="{167062FC-B98A-46AE-B192-16DDDB4863BE}" destId="{B1DE7567-EF2D-4F68-AD60-36463EC987E1}" srcOrd="0" destOrd="0" parTransId="{820D4522-F58D-4A5B-8AAE-7F81FD2E6618}" sibTransId="{8E03A5AD-3C37-46FC-A424-8D7DD124941B}"/>
    <dgm:cxn modelId="{40CF61BE-BEE4-47BE-B155-1FE3682505DD}" type="presOf" srcId="{16813DDF-D30C-4623-B414-782DB2E7DA51}" destId="{BA5A4708-AA18-4168-BCD2-4A0FFAFF0A49}" srcOrd="0" destOrd="0" presId="urn:microsoft.com/office/officeart/2005/8/layout/hierarchy2"/>
    <dgm:cxn modelId="{4D42B6EF-1342-4FE5-8E14-DD9939049DBD}" srcId="{167062FC-B98A-46AE-B192-16DDDB4863BE}" destId="{9C2D0EA0-A3B6-43AD-96C9-DC92C6953B06}" srcOrd="1" destOrd="0" parTransId="{741400F6-0F0B-4CEA-8AD0-1E8C2C717DE8}" sibTransId="{FC6EB821-BF0E-40D8-9212-0D144D84ACF5}"/>
    <dgm:cxn modelId="{02EABB02-18BD-4C7E-B2D3-9C0B43A70368}" type="presOf" srcId="{820D4522-F58D-4A5B-8AAE-7F81FD2E6618}" destId="{622F18F6-8B95-4651-B332-49A71AE64E5B}" srcOrd="0" destOrd="0" presId="urn:microsoft.com/office/officeart/2005/8/layout/hierarchy2"/>
    <dgm:cxn modelId="{892E4ADB-0D49-4F5D-9EBE-BDBC81CEC693}" srcId="{D3CDA6DC-8BDE-4376-91E5-C9F9531A1F86}" destId="{167062FC-B98A-46AE-B192-16DDDB4863BE}" srcOrd="0" destOrd="0" parTransId="{5A6684A3-D19E-4CC2-91CD-AAF65AB717F2}" sibTransId="{3AE676A8-BEA5-4940-955C-E858E5B07AE6}"/>
    <dgm:cxn modelId="{3E09A554-1AB5-4535-A0C3-2B76BC58CD8C}" type="presOf" srcId="{B1DE7567-EF2D-4F68-AD60-36463EC987E1}" destId="{05BE6DC9-A198-4E86-BD17-F45256A3CC28}" srcOrd="0" destOrd="0" presId="urn:microsoft.com/office/officeart/2005/8/layout/hierarchy2"/>
    <dgm:cxn modelId="{EDF46EDE-72B0-4F48-9B98-B88560DAB51F}" type="presOf" srcId="{167062FC-B98A-46AE-B192-16DDDB4863BE}" destId="{C51D6D53-F814-4E99-933B-7CCA89CA530E}" srcOrd="0" destOrd="0" presId="urn:microsoft.com/office/officeart/2005/8/layout/hierarchy2"/>
    <dgm:cxn modelId="{1E1A4185-AB79-405B-A5B5-467415B29752}" srcId="{167062FC-B98A-46AE-B192-16DDDB4863BE}" destId="{1835A8C1-3867-4F26-9838-87F06BD3CB38}" srcOrd="3" destOrd="0" parTransId="{A5D96783-3822-489D-B868-BD85FE4BC42B}" sibTransId="{06E173C4-99B7-44E9-B666-DF6A2A1965D7}"/>
    <dgm:cxn modelId="{E64A9937-DEAD-4110-843E-D8BE6C73C7DC}" type="presOf" srcId="{741400F6-0F0B-4CEA-8AD0-1E8C2C717DE8}" destId="{7BD2BFD8-F922-46A2-8B51-C203F0E0A345}" srcOrd="0" destOrd="0" presId="urn:microsoft.com/office/officeart/2005/8/layout/hierarchy2"/>
    <dgm:cxn modelId="{F7250FD4-525A-41D7-8EA8-7289F1AFBE32}" type="presOf" srcId="{820D4522-F58D-4A5B-8AAE-7F81FD2E6618}" destId="{7F5F352D-57B9-4D69-AD1A-57E7A7D5EA45}" srcOrd="1" destOrd="0" presId="urn:microsoft.com/office/officeart/2005/8/layout/hierarchy2"/>
    <dgm:cxn modelId="{B21024F7-5BE1-467E-BF2E-35448C1702F5}" type="presOf" srcId="{A5D96783-3822-489D-B868-BD85FE4BC42B}" destId="{C173A2DD-15A5-4E64-9CE0-6067989A63A5}" srcOrd="0" destOrd="0" presId="urn:microsoft.com/office/officeart/2005/8/layout/hierarchy2"/>
    <dgm:cxn modelId="{04B0B162-0F00-4DD3-9801-F484A4CA3702}" type="presOf" srcId="{A5D96783-3822-489D-B868-BD85FE4BC42B}" destId="{C46CCD5F-5C27-4C19-B65A-A56B2F9ABD22}" srcOrd="1" destOrd="0" presId="urn:microsoft.com/office/officeart/2005/8/layout/hierarchy2"/>
    <dgm:cxn modelId="{5CE7C739-E728-481B-9DAD-38E51CECAD4B}" type="presOf" srcId="{1DB51BC4-642C-4497-B61B-27510C98852D}" destId="{E1264A96-C773-4316-B208-B4801F72DF31}" srcOrd="0" destOrd="0" presId="urn:microsoft.com/office/officeart/2005/8/layout/hierarchy2"/>
    <dgm:cxn modelId="{CE627B83-8B4E-484E-83A9-979F8AFF9855}" type="presOf" srcId="{D3CDA6DC-8BDE-4376-91E5-C9F9531A1F86}" destId="{05264AF7-1CE1-4E1E-9FD2-A89967D780A2}" srcOrd="0" destOrd="0" presId="urn:microsoft.com/office/officeart/2005/8/layout/hierarchy2"/>
    <dgm:cxn modelId="{18D53445-0028-4E20-85BF-ECA0199FE916}" type="presOf" srcId="{741400F6-0F0B-4CEA-8AD0-1E8C2C717DE8}" destId="{3096DC30-3DAD-4729-9816-E018E58BFB6E}" srcOrd="1" destOrd="0" presId="urn:microsoft.com/office/officeart/2005/8/layout/hierarchy2"/>
    <dgm:cxn modelId="{B7F7BDA0-7EEE-4CFF-BF16-6E6E660D066A}" type="presParOf" srcId="{05264AF7-1CE1-4E1E-9FD2-A89967D780A2}" destId="{B6599ED4-17EF-4D2F-A492-911C25AFE4DC}" srcOrd="0" destOrd="0" presId="urn:microsoft.com/office/officeart/2005/8/layout/hierarchy2"/>
    <dgm:cxn modelId="{1706491F-EFC5-4C0D-951B-73B9FBADF614}" type="presParOf" srcId="{B6599ED4-17EF-4D2F-A492-911C25AFE4DC}" destId="{C51D6D53-F814-4E99-933B-7CCA89CA530E}" srcOrd="0" destOrd="0" presId="urn:microsoft.com/office/officeart/2005/8/layout/hierarchy2"/>
    <dgm:cxn modelId="{E24C7CD4-4D82-49D0-A6CB-4680402C12E2}" type="presParOf" srcId="{B6599ED4-17EF-4D2F-A492-911C25AFE4DC}" destId="{7843745B-BC75-41A1-B377-A428380300E2}" srcOrd="1" destOrd="0" presId="urn:microsoft.com/office/officeart/2005/8/layout/hierarchy2"/>
    <dgm:cxn modelId="{43E5CB9C-EA26-4CFC-8FA9-E091D56D2807}" type="presParOf" srcId="{7843745B-BC75-41A1-B377-A428380300E2}" destId="{622F18F6-8B95-4651-B332-49A71AE64E5B}" srcOrd="0" destOrd="0" presId="urn:microsoft.com/office/officeart/2005/8/layout/hierarchy2"/>
    <dgm:cxn modelId="{36BCAE2A-0276-43E1-8D8A-5DD91DF2C914}" type="presParOf" srcId="{622F18F6-8B95-4651-B332-49A71AE64E5B}" destId="{7F5F352D-57B9-4D69-AD1A-57E7A7D5EA45}" srcOrd="0" destOrd="0" presId="urn:microsoft.com/office/officeart/2005/8/layout/hierarchy2"/>
    <dgm:cxn modelId="{8F7975D0-9262-4E44-A925-F21BE12EA52C}" type="presParOf" srcId="{7843745B-BC75-41A1-B377-A428380300E2}" destId="{9027A963-7CE4-40F4-A6ED-7E29565A3296}" srcOrd="1" destOrd="0" presId="urn:microsoft.com/office/officeart/2005/8/layout/hierarchy2"/>
    <dgm:cxn modelId="{0CDB6B2B-2756-4257-8E7F-3B11DDB34FD8}" type="presParOf" srcId="{9027A963-7CE4-40F4-A6ED-7E29565A3296}" destId="{05BE6DC9-A198-4E86-BD17-F45256A3CC28}" srcOrd="0" destOrd="0" presId="urn:microsoft.com/office/officeart/2005/8/layout/hierarchy2"/>
    <dgm:cxn modelId="{163BC56B-19CC-4CFF-B492-4CEEDAFD6086}" type="presParOf" srcId="{9027A963-7CE4-40F4-A6ED-7E29565A3296}" destId="{E79778CC-2ECB-4710-A4D1-890E3AE16345}" srcOrd="1" destOrd="0" presId="urn:microsoft.com/office/officeart/2005/8/layout/hierarchy2"/>
    <dgm:cxn modelId="{8FCBFAB5-7295-4C1F-A501-290826EDBC91}" type="presParOf" srcId="{7843745B-BC75-41A1-B377-A428380300E2}" destId="{7BD2BFD8-F922-46A2-8B51-C203F0E0A345}" srcOrd="2" destOrd="0" presId="urn:microsoft.com/office/officeart/2005/8/layout/hierarchy2"/>
    <dgm:cxn modelId="{36894DA6-9747-4B45-B36A-BCB844820DD5}" type="presParOf" srcId="{7BD2BFD8-F922-46A2-8B51-C203F0E0A345}" destId="{3096DC30-3DAD-4729-9816-E018E58BFB6E}" srcOrd="0" destOrd="0" presId="urn:microsoft.com/office/officeart/2005/8/layout/hierarchy2"/>
    <dgm:cxn modelId="{53385759-6DB7-40C9-A913-B4FE529FC0F3}" type="presParOf" srcId="{7843745B-BC75-41A1-B377-A428380300E2}" destId="{5B001142-8E14-41E1-903C-B08F7AEE20DE}" srcOrd="3" destOrd="0" presId="urn:microsoft.com/office/officeart/2005/8/layout/hierarchy2"/>
    <dgm:cxn modelId="{403A822F-4282-4EFA-9BF0-D99C5EB88B0A}" type="presParOf" srcId="{5B001142-8E14-41E1-903C-B08F7AEE20DE}" destId="{C243E542-E444-417E-960E-751594348D49}" srcOrd="0" destOrd="0" presId="urn:microsoft.com/office/officeart/2005/8/layout/hierarchy2"/>
    <dgm:cxn modelId="{FBDE2064-7270-4AA8-AA43-BFEC5BDCD242}" type="presParOf" srcId="{5B001142-8E14-41E1-903C-B08F7AEE20DE}" destId="{A6613AB1-30C7-421D-B3FB-34CCAD7DCEE1}" srcOrd="1" destOrd="0" presId="urn:microsoft.com/office/officeart/2005/8/layout/hierarchy2"/>
    <dgm:cxn modelId="{A919222B-7662-40CF-90DA-0E1D656751FF}" type="presParOf" srcId="{7843745B-BC75-41A1-B377-A428380300E2}" destId="{E1264A96-C773-4316-B208-B4801F72DF31}" srcOrd="4" destOrd="0" presId="urn:microsoft.com/office/officeart/2005/8/layout/hierarchy2"/>
    <dgm:cxn modelId="{DBA4685D-E84C-42EE-9B08-E20241D172A4}" type="presParOf" srcId="{E1264A96-C773-4316-B208-B4801F72DF31}" destId="{FBC52D50-7109-4EF4-812A-EB342088289A}" srcOrd="0" destOrd="0" presId="urn:microsoft.com/office/officeart/2005/8/layout/hierarchy2"/>
    <dgm:cxn modelId="{B1B82953-4A65-4400-8FF5-CC83E14FA804}" type="presParOf" srcId="{7843745B-BC75-41A1-B377-A428380300E2}" destId="{04834500-7045-4BEE-B570-E375E27B43FA}" srcOrd="5" destOrd="0" presId="urn:microsoft.com/office/officeart/2005/8/layout/hierarchy2"/>
    <dgm:cxn modelId="{B40FABE6-BADA-4733-AFA1-E75D0B04D7F8}" type="presParOf" srcId="{04834500-7045-4BEE-B570-E375E27B43FA}" destId="{BA5A4708-AA18-4168-BCD2-4A0FFAFF0A49}" srcOrd="0" destOrd="0" presId="urn:microsoft.com/office/officeart/2005/8/layout/hierarchy2"/>
    <dgm:cxn modelId="{8C0036BA-C633-4A5F-B970-FA6453860592}" type="presParOf" srcId="{04834500-7045-4BEE-B570-E375E27B43FA}" destId="{553628CE-5C26-4B4F-A422-B49BADF1A2AF}" srcOrd="1" destOrd="0" presId="urn:microsoft.com/office/officeart/2005/8/layout/hierarchy2"/>
    <dgm:cxn modelId="{8132FF0D-FD4B-4FC0-B1B9-14B19856F7B7}" type="presParOf" srcId="{7843745B-BC75-41A1-B377-A428380300E2}" destId="{C173A2DD-15A5-4E64-9CE0-6067989A63A5}" srcOrd="6" destOrd="0" presId="urn:microsoft.com/office/officeart/2005/8/layout/hierarchy2"/>
    <dgm:cxn modelId="{8E1A3975-B3B9-4A91-8040-8E628CE4ACE0}" type="presParOf" srcId="{C173A2DD-15A5-4E64-9CE0-6067989A63A5}" destId="{C46CCD5F-5C27-4C19-B65A-A56B2F9ABD22}" srcOrd="0" destOrd="0" presId="urn:microsoft.com/office/officeart/2005/8/layout/hierarchy2"/>
    <dgm:cxn modelId="{19299725-7F11-44E0-B25D-47D6192D698E}" type="presParOf" srcId="{7843745B-BC75-41A1-B377-A428380300E2}" destId="{DC7AF38D-40C9-4983-94E2-4FFFB54D36C1}" srcOrd="7" destOrd="0" presId="urn:microsoft.com/office/officeart/2005/8/layout/hierarchy2"/>
    <dgm:cxn modelId="{23A0324D-0D4D-43A8-BA78-D586B63D84A8}" type="presParOf" srcId="{DC7AF38D-40C9-4983-94E2-4FFFB54D36C1}" destId="{CDD3B5FF-53F9-4904-BC3F-CC28FD5C8F56}" srcOrd="0" destOrd="0" presId="urn:microsoft.com/office/officeart/2005/8/layout/hierarchy2"/>
    <dgm:cxn modelId="{F7C6DE16-23FE-4527-A696-023D7B97C51D}" type="presParOf" srcId="{DC7AF38D-40C9-4983-94E2-4FFFB54D36C1}" destId="{F42726D6-BBAA-463B-9E9D-BCE3C97B684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BFBB04D-DC03-4B47-AA3E-9A5E2EAB3E48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5893D85-4C4C-4F4C-8F49-906559F3ADDF}">
      <dgm:prSet phldrT="[Tekst]"/>
      <dgm:spPr/>
      <dgm:t>
        <a:bodyPr/>
        <a:lstStyle/>
        <a:p>
          <a:r>
            <a:rPr lang="pl-PL" dirty="0" smtClean="0"/>
            <a:t>glin (Al)</a:t>
          </a:r>
          <a:endParaRPr lang="pl-PL" dirty="0"/>
        </a:p>
      </dgm:t>
    </dgm:pt>
    <dgm:pt modelId="{E6E8A3F3-871A-44D3-9604-6FCA53AAB9AE}" type="parTrans" cxnId="{DCE8D879-31E9-4FF7-AC3F-151CFED5E574}">
      <dgm:prSet/>
      <dgm:spPr/>
      <dgm:t>
        <a:bodyPr/>
        <a:lstStyle/>
        <a:p>
          <a:endParaRPr lang="pl-PL"/>
        </a:p>
      </dgm:t>
    </dgm:pt>
    <dgm:pt modelId="{1FA1CDF8-0B72-4439-B41C-C697116DFBAF}" type="sibTrans" cxnId="{DCE8D879-31E9-4FF7-AC3F-151CFED5E574}">
      <dgm:prSet/>
      <dgm:spPr/>
      <dgm:t>
        <a:bodyPr/>
        <a:lstStyle/>
        <a:p>
          <a:endParaRPr lang="pl-PL"/>
        </a:p>
      </dgm:t>
    </dgm:pt>
    <dgm:pt modelId="{5D35AA7F-97EC-4327-A609-46506AEA9766}">
      <dgm:prSet phldrT="[Tekst]"/>
      <dgm:spPr/>
      <dgm:t>
        <a:bodyPr/>
        <a:lstStyle/>
        <a:p>
          <a:r>
            <a:rPr lang="pl-PL" dirty="0" smtClean="0"/>
            <a:t>lit (Li)</a:t>
          </a:r>
          <a:endParaRPr lang="pl-PL" dirty="0"/>
        </a:p>
      </dgm:t>
    </dgm:pt>
    <dgm:pt modelId="{DAEE0F26-5961-4B18-8837-F3F09E70AA71}" type="parTrans" cxnId="{A89A98FD-013D-4A93-A9C6-1A35789859AD}">
      <dgm:prSet/>
      <dgm:spPr/>
      <dgm:t>
        <a:bodyPr/>
        <a:lstStyle/>
        <a:p>
          <a:endParaRPr lang="pl-PL"/>
        </a:p>
      </dgm:t>
    </dgm:pt>
    <dgm:pt modelId="{E9960442-3067-41D2-8C38-ABDF9B9F966D}" type="sibTrans" cxnId="{A89A98FD-013D-4A93-A9C6-1A35789859AD}">
      <dgm:prSet/>
      <dgm:spPr/>
      <dgm:t>
        <a:bodyPr/>
        <a:lstStyle/>
        <a:p>
          <a:endParaRPr lang="pl-PL"/>
        </a:p>
      </dgm:t>
    </dgm:pt>
    <dgm:pt modelId="{C68D22FF-3AFD-4E0A-8938-B406C0EF2309}">
      <dgm:prSet phldrT="[Tekst]"/>
      <dgm:spPr/>
      <dgm:t>
        <a:bodyPr/>
        <a:lstStyle/>
        <a:p>
          <a:r>
            <a:rPr lang="pl-PL" dirty="0" smtClean="0"/>
            <a:t>bar (Ba)</a:t>
          </a:r>
          <a:endParaRPr lang="pl-PL" dirty="0"/>
        </a:p>
      </dgm:t>
    </dgm:pt>
    <dgm:pt modelId="{4984C91A-977B-4039-98C1-4E6A0D81789C}" type="parTrans" cxnId="{39F5ACCF-8F15-48FD-9C01-D78BD65EC182}">
      <dgm:prSet/>
      <dgm:spPr/>
      <dgm:t>
        <a:bodyPr/>
        <a:lstStyle/>
        <a:p>
          <a:endParaRPr lang="pl-PL"/>
        </a:p>
      </dgm:t>
    </dgm:pt>
    <dgm:pt modelId="{6A0B9885-1ED2-4277-960B-4654305C5231}" type="sibTrans" cxnId="{39F5ACCF-8F15-48FD-9C01-D78BD65EC182}">
      <dgm:prSet/>
      <dgm:spPr/>
      <dgm:t>
        <a:bodyPr/>
        <a:lstStyle/>
        <a:p>
          <a:endParaRPr lang="pl-PL"/>
        </a:p>
      </dgm:t>
    </dgm:pt>
    <dgm:pt modelId="{A417D4BC-C75E-4AE3-864C-7B0F1A206E82}">
      <dgm:prSet phldrT="[Teks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pl-PL" dirty="0" smtClean="0"/>
            <a:t>metale </a:t>
          </a:r>
          <a:endParaRPr lang="pl-PL" dirty="0"/>
        </a:p>
      </dgm:t>
    </dgm:pt>
    <dgm:pt modelId="{D6C6ACB0-8811-48C6-AFAD-E55196CE9FC1}" type="parTrans" cxnId="{5DCB4A9A-E52D-429B-A4AF-BAB1A1CFC346}">
      <dgm:prSet/>
      <dgm:spPr/>
      <dgm:t>
        <a:bodyPr/>
        <a:lstStyle/>
        <a:p>
          <a:endParaRPr lang="pl-PL"/>
        </a:p>
      </dgm:t>
    </dgm:pt>
    <dgm:pt modelId="{27EA1D3B-01EC-44A2-8ADA-77D75F02EF71}" type="sibTrans" cxnId="{5DCB4A9A-E52D-429B-A4AF-BAB1A1CFC346}">
      <dgm:prSet/>
      <dgm:spPr/>
      <dgm:t>
        <a:bodyPr/>
        <a:lstStyle/>
        <a:p>
          <a:endParaRPr lang="pl-PL"/>
        </a:p>
      </dgm:t>
    </dgm:pt>
    <dgm:pt modelId="{E3BD6B1B-EC4E-4C4C-A77B-5FA0C4B6042E}" type="pres">
      <dgm:prSet presAssocID="{DBFBB04D-DC03-4B47-AA3E-9A5E2EAB3E48}" presName="Name0" presStyleCnt="0">
        <dgm:presLayoutVars>
          <dgm:dir/>
          <dgm:resizeHandles val="exact"/>
        </dgm:presLayoutVars>
      </dgm:prSet>
      <dgm:spPr/>
    </dgm:pt>
    <dgm:pt modelId="{2EE76B28-8299-4D0D-A9A5-41EEF4E59A75}" type="pres">
      <dgm:prSet presAssocID="{DBFBB04D-DC03-4B47-AA3E-9A5E2EAB3E48}" presName="vNodes" presStyleCnt="0"/>
      <dgm:spPr/>
    </dgm:pt>
    <dgm:pt modelId="{AE075088-B2CD-4073-9544-7075BDE1D284}" type="pres">
      <dgm:prSet presAssocID="{35893D85-4C4C-4F4C-8F49-906559F3ADDF}" presName="node" presStyleLbl="node1" presStyleIdx="0" presStyleCnt="4">
        <dgm:presLayoutVars>
          <dgm:bulletEnabled val="1"/>
        </dgm:presLayoutVars>
      </dgm:prSet>
      <dgm:spPr/>
    </dgm:pt>
    <dgm:pt modelId="{E5B9728B-64F8-4D8A-BDCE-E6ED13DBF564}" type="pres">
      <dgm:prSet presAssocID="{1FA1CDF8-0B72-4439-B41C-C697116DFBAF}" presName="spacerT" presStyleCnt="0"/>
      <dgm:spPr/>
    </dgm:pt>
    <dgm:pt modelId="{B2DC15D5-9195-4F22-B1AE-458856C3CE31}" type="pres">
      <dgm:prSet presAssocID="{1FA1CDF8-0B72-4439-B41C-C697116DFBAF}" presName="sibTrans" presStyleLbl="sibTrans2D1" presStyleIdx="0" presStyleCnt="3"/>
      <dgm:spPr/>
    </dgm:pt>
    <dgm:pt modelId="{902B600D-CB32-4DF7-820D-A6ED1578F51F}" type="pres">
      <dgm:prSet presAssocID="{1FA1CDF8-0B72-4439-B41C-C697116DFBAF}" presName="spacerB" presStyleCnt="0"/>
      <dgm:spPr/>
    </dgm:pt>
    <dgm:pt modelId="{BE31DE19-536D-4AFC-893C-F550ADE27310}" type="pres">
      <dgm:prSet presAssocID="{5D35AA7F-97EC-4327-A609-46506AEA9766}" presName="node" presStyleLbl="node1" presStyleIdx="1" presStyleCnt="4">
        <dgm:presLayoutVars>
          <dgm:bulletEnabled val="1"/>
        </dgm:presLayoutVars>
      </dgm:prSet>
      <dgm:spPr/>
    </dgm:pt>
    <dgm:pt modelId="{C436DA52-5918-43D0-805A-CD9EB95CBC49}" type="pres">
      <dgm:prSet presAssocID="{E9960442-3067-41D2-8C38-ABDF9B9F966D}" presName="spacerT" presStyleCnt="0"/>
      <dgm:spPr/>
    </dgm:pt>
    <dgm:pt modelId="{4F89BCC8-7D32-45D5-B7AD-7BFBF5A70581}" type="pres">
      <dgm:prSet presAssocID="{E9960442-3067-41D2-8C38-ABDF9B9F966D}" presName="sibTrans" presStyleLbl="sibTrans2D1" presStyleIdx="1" presStyleCnt="3"/>
      <dgm:spPr/>
    </dgm:pt>
    <dgm:pt modelId="{5BB306C6-FD79-4627-B6A2-C6B286366139}" type="pres">
      <dgm:prSet presAssocID="{E9960442-3067-41D2-8C38-ABDF9B9F966D}" presName="spacerB" presStyleCnt="0"/>
      <dgm:spPr/>
    </dgm:pt>
    <dgm:pt modelId="{E5F3ABEB-E0E5-4D3E-9E3E-A94C216938B7}" type="pres">
      <dgm:prSet presAssocID="{C68D22FF-3AFD-4E0A-8938-B406C0EF230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B4A186-E2E3-489D-A356-0F6D05C9ED25}" type="pres">
      <dgm:prSet presAssocID="{DBFBB04D-DC03-4B47-AA3E-9A5E2EAB3E48}" presName="sibTransLast" presStyleLbl="sibTrans2D1" presStyleIdx="2" presStyleCnt="3"/>
      <dgm:spPr/>
    </dgm:pt>
    <dgm:pt modelId="{B769D8B2-D84F-4FDE-9A22-12C29A0E60A1}" type="pres">
      <dgm:prSet presAssocID="{DBFBB04D-DC03-4B47-AA3E-9A5E2EAB3E48}" presName="connectorText" presStyleLbl="sibTrans2D1" presStyleIdx="2" presStyleCnt="3"/>
      <dgm:spPr/>
    </dgm:pt>
    <dgm:pt modelId="{1A3BF8DB-56E0-4900-A435-FCF74576DD0C}" type="pres">
      <dgm:prSet presAssocID="{DBFBB04D-DC03-4B47-AA3E-9A5E2EAB3E48}" presName="lastNode" presStyleLbl="node1" presStyleIdx="3" presStyleCnt="4">
        <dgm:presLayoutVars>
          <dgm:bulletEnabled val="1"/>
        </dgm:presLayoutVars>
      </dgm:prSet>
      <dgm:spPr/>
    </dgm:pt>
  </dgm:ptLst>
  <dgm:cxnLst>
    <dgm:cxn modelId="{39F5ACCF-8F15-48FD-9C01-D78BD65EC182}" srcId="{DBFBB04D-DC03-4B47-AA3E-9A5E2EAB3E48}" destId="{C68D22FF-3AFD-4E0A-8938-B406C0EF2309}" srcOrd="2" destOrd="0" parTransId="{4984C91A-977B-4039-98C1-4E6A0D81789C}" sibTransId="{6A0B9885-1ED2-4277-960B-4654305C5231}"/>
    <dgm:cxn modelId="{DCE8D879-31E9-4FF7-AC3F-151CFED5E574}" srcId="{DBFBB04D-DC03-4B47-AA3E-9A5E2EAB3E48}" destId="{35893D85-4C4C-4F4C-8F49-906559F3ADDF}" srcOrd="0" destOrd="0" parTransId="{E6E8A3F3-871A-44D3-9604-6FCA53AAB9AE}" sibTransId="{1FA1CDF8-0B72-4439-B41C-C697116DFBAF}"/>
    <dgm:cxn modelId="{3AE5BCD0-3D63-45D8-9078-AFCCBBF95838}" type="presOf" srcId="{5D35AA7F-97EC-4327-A609-46506AEA9766}" destId="{BE31DE19-536D-4AFC-893C-F550ADE27310}" srcOrd="0" destOrd="0" presId="urn:microsoft.com/office/officeart/2005/8/layout/equation2"/>
    <dgm:cxn modelId="{CD819A9D-9EF4-4D42-90DA-3C12288938DB}" type="presOf" srcId="{A417D4BC-C75E-4AE3-864C-7B0F1A206E82}" destId="{1A3BF8DB-56E0-4900-A435-FCF74576DD0C}" srcOrd="0" destOrd="0" presId="urn:microsoft.com/office/officeart/2005/8/layout/equation2"/>
    <dgm:cxn modelId="{58179FF3-6275-47CD-844F-8C12DB010D5E}" type="presOf" srcId="{E9960442-3067-41D2-8C38-ABDF9B9F966D}" destId="{4F89BCC8-7D32-45D5-B7AD-7BFBF5A70581}" srcOrd="0" destOrd="0" presId="urn:microsoft.com/office/officeart/2005/8/layout/equation2"/>
    <dgm:cxn modelId="{3A6F414F-4A56-49D1-B1D5-927A7CC4EB02}" type="presOf" srcId="{6A0B9885-1ED2-4277-960B-4654305C5231}" destId="{46B4A186-E2E3-489D-A356-0F6D05C9ED25}" srcOrd="0" destOrd="0" presId="urn:microsoft.com/office/officeart/2005/8/layout/equation2"/>
    <dgm:cxn modelId="{C55F79B5-36B4-4BD1-A1E3-A0317DF21E19}" type="presOf" srcId="{35893D85-4C4C-4F4C-8F49-906559F3ADDF}" destId="{AE075088-B2CD-4073-9544-7075BDE1D284}" srcOrd="0" destOrd="0" presId="urn:microsoft.com/office/officeart/2005/8/layout/equation2"/>
    <dgm:cxn modelId="{5DCB4A9A-E52D-429B-A4AF-BAB1A1CFC346}" srcId="{DBFBB04D-DC03-4B47-AA3E-9A5E2EAB3E48}" destId="{A417D4BC-C75E-4AE3-864C-7B0F1A206E82}" srcOrd="3" destOrd="0" parTransId="{D6C6ACB0-8811-48C6-AFAD-E55196CE9FC1}" sibTransId="{27EA1D3B-01EC-44A2-8ADA-77D75F02EF71}"/>
    <dgm:cxn modelId="{8ECC0ABC-89A2-467B-BFD6-84810F8937D8}" type="presOf" srcId="{6A0B9885-1ED2-4277-960B-4654305C5231}" destId="{B769D8B2-D84F-4FDE-9A22-12C29A0E60A1}" srcOrd="1" destOrd="0" presId="urn:microsoft.com/office/officeart/2005/8/layout/equation2"/>
    <dgm:cxn modelId="{20C465E2-917D-4B49-BD55-8548EFA03D9E}" type="presOf" srcId="{1FA1CDF8-0B72-4439-B41C-C697116DFBAF}" destId="{B2DC15D5-9195-4F22-B1AE-458856C3CE31}" srcOrd="0" destOrd="0" presId="urn:microsoft.com/office/officeart/2005/8/layout/equation2"/>
    <dgm:cxn modelId="{A89A98FD-013D-4A93-A9C6-1A35789859AD}" srcId="{DBFBB04D-DC03-4B47-AA3E-9A5E2EAB3E48}" destId="{5D35AA7F-97EC-4327-A609-46506AEA9766}" srcOrd="1" destOrd="0" parTransId="{DAEE0F26-5961-4B18-8837-F3F09E70AA71}" sibTransId="{E9960442-3067-41D2-8C38-ABDF9B9F966D}"/>
    <dgm:cxn modelId="{9E3F04AD-7140-4225-BF5C-E7083A95F34E}" type="presOf" srcId="{C68D22FF-3AFD-4E0A-8938-B406C0EF2309}" destId="{E5F3ABEB-E0E5-4D3E-9E3E-A94C216938B7}" srcOrd="0" destOrd="0" presId="urn:microsoft.com/office/officeart/2005/8/layout/equation2"/>
    <dgm:cxn modelId="{E8B92BED-96AD-41A8-B1B9-3B7307C4033D}" type="presOf" srcId="{DBFBB04D-DC03-4B47-AA3E-9A5E2EAB3E48}" destId="{E3BD6B1B-EC4E-4C4C-A77B-5FA0C4B6042E}" srcOrd="0" destOrd="0" presId="urn:microsoft.com/office/officeart/2005/8/layout/equation2"/>
    <dgm:cxn modelId="{B9E6A40F-54F3-4F49-B8CB-87CA6454B317}" type="presParOf" srcId="{E3BD6B1B-EC4E-4C4C-A77B-5FA0C4B6042E}" destId="{2EE76B28-8299-4D0D-A9A5-41EEF4E59A75}" srcOrd="0" destOrd="0" presId="urn:microsoft.com/office/officeart/2005/8/layout/equation2"/>
    <dgm:cxn modelId="{B71848E7-EFEC-4735-9507-760393AAAC79}" type="presParOf" srcId="{2EE76B28-8299-4D0D-A9A5-41EEF4E59A75}" destId="{AE075088-B2CD-4073-9544-7075BDE1D284}" srcOrd="0" destOrd="0" presId="urn:microsoft.com/office/officeart/2005/8/layout/equation2"/>
    <dgm:cxn modelId="{E304F9A2-B8B2-450A-956B-DE46D53E8CA0}" type="presParOf" srcId="{2EE76B28-8299-4D0D-A9A5-41EEF4E59A75}" destId="{E5B9728B-64F8-4D8A-BDCE-E6ED13DBF564}" srcOrd="1" destOrd="0" presId="urn:microsoft.com/office/officeart/2005/8/layout/equation2"/>
    <dgm:cxn modelId="{DABCB8B3-8D97-4B13-900B-9389D71BA146}" type="presParOf" srcId="{2EE76B28-8299-4D0D-A9A5-41EEF4E59A75}" destId="{B2DC15D5-9195-4F22-B1AE-458856C3CE31}" srcOrd="2" destOrd="0" presId="urn:microsoft.com/office/officeart/2005/8/layout/equation2"/>
    <dgm:cxn modelId="{140BAEC0-2B38-44D3-BAF8-30A3BE12F829}" type="presParOf" srcId="{2EE76B28-8299-4D0D-A9A5-41EEF4E59A75}" destId="{902B600D-CB32-4DF7-820D-A6ED1578F51F}" srcOrd="3" destOrd="0" presId="urn:microsoft.com/office/officeart/2005/8/layout/equation2"/>
    <dgm:cxn modelId="{A4884484-5F97-4D44-BECB-ACAE148ED45F}" type="presParOf" srcId="{2EE76B28-8299-4D0D-A9A5-41EEF4E59A75}" destId="{BE31DE19-536D-4AFC-893C-F550ADE27310}" srcOrd="4" destOrd="0" presId="urn:microsoft.com/office/officeart/2005/8/layout/equation2"/>
    <dgm:cxn modelId="{6C7044FA-16C2-40B9-B3D9-9BE4B970F8C7}" type="presParOf" srcId="{2EE76B28-8299-4D0D-A9A5-41EEF4E59A75}" destId="{C436DA52-5918-43D0-805A-CD9EB95CBC49}" srcOrd="5" destOrd="0" presId="urn:microsoft.com/office/officeart/2005/8/layout/equation2"/>
    <dgm:cxn modelId="{F68EA458-DDCE-4A01-B460-F59AEB68BD5B}" type="presParOf" srcId="{2EE76B28-8299-4D0D-A9A5-41EEF4E59A75}" destId="{4F89BCC8-7D32-45D5-B7AD-7BFBF5A70581}" srcOrd="6" destOrd="0" presId="urn:microsoft.com/office/officeart/2005/8/layout/equation2"/>
    <dgm:cxn modelId="{AA93F1DF-1D3B-4D45-B3E1-E40B94D80D1F}" type="presParOf" srcId="{2EE76B28-8299-4D0D-A9A5-41EEF4E59A75}" destId="{5BB306C6-FD79-4627-B6A2-C6B286366139}" srcOrd="7" destOrd="0" presId="urn:microsoft.com/office/officeart/2005/8/layout/equation2"/>
    <dgm:cxn modelId="{F7A0589D-4BCA-4E7A-904B-9EF07E5FABDE}" type="presParOf" srcId="{2EE76B28-8299-4D0D-A9A5-41EEF4E59A75}" destId="{E5F3ABEB-E0E5-4D3E-9E3E-A94C216938B7}" srcOrd="8" destOrd="0" presId="urn:microsoft.com/office/officeart/2005/8/layout/equation2"/>
    <dgm:cxn modelId="{B1929729-C850-4DC5-9695-E8F315A33940}" type="presParOf" srcId="{E3BD6B1B-EC4E-4C4C-A77B-5FA0C4B6042E}" destId="{46B4A186-E2E3-489D-A356-0F6D05C9ED25}" srcOrd="1" destOrd="0" presId="urn:microsoft.com/office/officeart/2005/8/layout/equation2"/>
    <dgm:cxn modelId="{CE6D43E0-0932-48DD-9A13-3A8B1E337A61}" type="presParOf" srcId="{46B4A186-E2E3-489D-A356-0F6D05C9ED25}" destId="{B769D8B2-D84F-4FDE-9A22-12C29A0E60A1}" srcOrd="0" destOrd="0" presId="urn:microsoft.com/office/officeart/2005/8/layout/equation2"/>
    <dgm:cxn modelId="{7980F7B1-E73B-412C-A2FB-E3D5088B5B8A}" type="presParOf" srcId="{E3BD6B1B-EC4E-4C4C-A77B-5FA0C4B6042E}" destId="{1A3BF8DB-56E0-4900-A435-FCF74576DD0C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843C9D-6D87-40DD-B220-0B089DAF8CD1}">
      <dsp:nvSpPr>
        <dsp:cNvPr id="0" name=""/>
        <dsp:cNvSpPr/>
      </dsp:nvSpPr>
      <dsp:spPr>
        <a:xfrm>
          <a:off x="17507" y="1046777"/>
          <a:ext cx="1212890" cy="606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a</a:t>
          </a:r>
          <a:endParaRPr lang="pl-PL" sz="3400" kern="1200" dirty="0"/>
        </a:p>
      </dsp:txBody>
      <dsp:txXfrm>
        <a:off x="35269" y="1064539"/>
        <a:ext cx="1177366" cy="570921"/>
      </dsp:txXfrm>
    </dsp:sp>
    <dsp:sp modelId="{02F397D8-6240-443F-AA05-D4470445462E}">
      <dsp:nvSpPr>
        <dsp:cNvPr id="0" name=""/>
        <dsp:cNvSpPr/>
      </dsp:nvSpPr>
      <dsp:spPr>
        <a:xfrm rot="18289469">
          <a:off x="1048194" y="981079"/>
          <a:ext cx="84956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49564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1451737" y="980054"/>
        <a:ext cx="42478" cy="42478"/>
      </dsp:txXfrm>
    </dsp:sp>
    <dsp:sp modelId="{103A5EAE-8AD8-4334-9A4E-D6FE059C6EE3}">
      <dsp:nvSpPr>
        <dsp:cNvPr id="0" name=""/>
        <dsp:cNvSpPr/>
      </dsp:nvSpPr>
      <dsp:spPr>
        <a:xfrm>
          <a:off x="1715554" y="349365"/>
          <a:ext cx="1212890" cy="6064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b</a:t>
          </a:r>
          <a:endParaRPr lang="pl-PL" sz="3400" kern="1200" dirty="0"/>
        </a:p>
      </dsp:txBody>
      <dsp:txXfrm>
        <a:off x="1733316" y="367127"/>
        <a:ext cx="1177366" cy="570921"/>
      </dsp:txXfrm>
    </dsp:sp>
    <dsp:sp modelId="{EB526130-E7BC-4722-8B1D-CB9B8B271925}">
      <dsp:nvSpPr>
        <dsp:cNvPr id="0" name=""/>
        <dsp:cNvSpPr/>
      </dsp:nvSpPr>
      <dsp:spPr>
        <a:xfrm rot="19457599">
          <a:off x="2872287" y="458020"/>
          <a:ext cx="59747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597471" y="2021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156086" y="463298"/>
        <a:ext cx="29873" cy="29873"/>
      </dsp:txXfrm>
    </dsp:sp>
    <dsp:sp modelId="{A899B706-E09D-40A7-BA04-798D32C76A18}">
      <dsp:nvSpPr>
        <dsp:cNvPr id="0" name=""/>
        <dsp:cNvSpPr/>
      </dsp:nvSpPr>
      <dsp:spPr>
        <a:xfrm>
          <a:off x="3413601" y="659"/>
          <a:ext cx="1212890" cy="6064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d</a:t>
          </a:r>
          <a:endParaRPr lang="pl-PL" sz="3400" kern="1200" dirty="0"/>
        </a:p>
      </dsp:txBody>
      <dsp:txXfrm>
        <a:off x="3431363" y="18421"/>
        <a:ext cx="1177366" cy="570921"/>
      </dsp:txXfrm>
    </dsp:sp>
    <dsp:sp modelId="{1794D22A-872C-4E45-B895-F62A10AC5090}">
      <dsp:nvSpPr>
        <dsp:cNvPr id="0" name=""/>
        <dsp:cNvSpPr/>
      </dsp:nvSpPr>
      <dsp:spPr>
        <a:xfrm rot="2142401">
          <a:off x="2872287" y="806726"/>
          <a:ext cx="59747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597471" y="2021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156086" y="812004"/>
        <a:ext cx="29873" cy="29873"/>
      </dsp:txXfrm>
    </dsp:sp>
    <dsp:sp modelId="{C0481789-80F5-45C3-814B-4259700EE0C6}">
      <dsp:nvSpPr>
        <dsp:cNvPr id="0" name=""/>
        <dsp:cNvSpPr/>
      </dsp:nvSpPr>
      <dsp:spPr>
        <a:xfrm>
          <a:off x="3413601" y="698071"/>
          <a:ext cx="1212890" cy="6064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e</a:t>
          </a:r>
          <a:endParaRPr lang="pl-PL" sz="3400" kern="1200" dirty="0"/>
        </a:p>
      </dsp:txBody>
      <dsp:txXfrm>
        <a:off x="3431363" y="715833"/>
        <a:ext cx="1177366" cy="570921"/>
      </dsp:txXfrm>
    </dsp:sp>
    <dsp:sp modelId="{BFCCBD4E-93E4-4A7A-B829-7B2FEAA00D69}">
      <dsp:nvSpPr>
        <dsp:cNvPr id="0" name=""/>
        <dsp:cNvSpPr/>
      </dsp:nvSpPr>
      <dsp:spPr>
        <a:xfrm rot="3310531">
          <a:off x="1048194" y="1678491"/>
          <a:ext cx="84956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49564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1451737" y="1677466"/>
        <a:ext cx="42478" cy="42478"/>
      </dsp:txXfrm>
    </dsp:sp>
    <dsp:sp modelId="{38A1CAC3-7C68-4BBC-B976-D0DCC7A62DA8}">
      <dsp:nvSpPr>
        <dsp:cNvPr id="0" name=""/>
        <dsp:cNvSpPr/>
      </dsp:nvSpPr>
      <dsp:spPr>
        <a:xfrm>
          <a:off x="1715554" y="1744189"/>
          <a:ext cx="1212890" cy="6064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c</a:t>
          </a:r>
          <a:endParaRPr lang="pl-PL" sz="3400" kern="1200" dirty="0"/>
        </a:p>
      </dsp:txBody>
      <dsp:txXfrm>
        <a:off x="1733316" y="1761951"/>
        <a:ext cx="1177366" cy="570921"/>
      </dsp:txXfrm>
    </dsp:sp>
    <dsp:sp modelId="{E4BC8DD4-CBDA-41AC-B0F9-2EC6B2A149EB}">
      <dsp:nvSpPr>
        <dsp:cNvPr id="0" name=""/>
        <dsp:cNvSpPr/>
      </dsp:nvSpPr>
      <dsp:spPr>
        <a:xfrm rot="19457599">
          <a:off x="2872287" y="1852844"/>
          <a:ext cx="59747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597471" y="2021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156086" y="1858122"/>
        <a:ext cx="29873" cy="29873"/>
      </dsp:txXfrm>
    </dsp:sp>
    <dsp:sp modelId="{7F752149-3062-4632-8C5D-8362FFA63E0A}">
      <dsp:nvSpPr>
        <dsp:cNvPr id="0" name=""/>
        <dsp:cNvSpPr/>
      </dsp:nvSpPr>
      <dsp:spPr>
        <a:xfrm>
          <a:off x="3413601" y="1395483"/>
          <a:ext cx="1212890" cy="6064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f</a:t>
          </a:r>
          <a:endParaRPr lang="pl-PL" sz="3400" kern="1200" dirty="0"/>
        </a:p>
      </dsp:txBody>
      <dsp:txXfrm>
        <a:off x="3431363" y="1413245"/>
        <a:ext cx="1177366" cy="570921"/>
      </dsp:txXfrm>
    </dsp:sp>
    <dsp:sp modelId="{C079C8BE-DB95-49DA-86BD-CFAD16EB856B}">
      <dsp:nvSpPr>
        <dsp:cNvPr id="0" name=""/>
        <dsp:cNvSpPr/>
      </dsp:nvSpPr>
      <dsp:spPr>
        <a:xfrm rot="2142401">
          <a:off x="2872287" y="2201550"/>
          <a:ext cx="59747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597471" y="2021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156086" y="2206828"/>
        <a:ext cx="29873" cy="29873"/>
      </dsp:txXfrm>
    </dsp:sp>
    <dsp:sp modelId="{4260A57B-5A30-44DC-AE8C-E0F965C58BBC}">
      <dsp:nvSpPr>
        <dsp:cNvPr id="0" name=""/>
        <dsp:cNvSpPr/>
      </dsp:nvSpPr>
      <dsp:spPr>
        <a:xfrm>
          <a:off x="3413601" y="2092895"/>
          <a:ext cx="1212890" cy="6064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g</a:t>
          </a:r>
          <a:endParaRPr lang="pl-PL" sz="3400" kern="1200" dirty="0"/>
        </a:p>
      </dsp:txBody>
      <dsp:txXfrm>
        <a:off x="3431363" y="2110657"/>
        <a:ext cx="1177366" cy="57092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B6223-381E-4FA6-8929-721FCFEE6CFA}">
      <dsp:nvSpPr>
        <dsp:cNvPr id="0" name=""/>
        <dsp:cNvSpPr/>
      </dsp:nvSpPr>
      <dsp:spPr>
        <a:xfrm>
          <a:off x="215826" y="2428947"/>
          <a:ext cx="1404892" cy="7024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wiedza </a:t>
          </a:r>
          <a:br>
            <a:rPr lang="pl-PL" sz="1600" kern="1200" dirty="0" smtClean="0"/>
          </a:br>
          <a:r>
            <a:rPr lang="pl-PL" sz="1600" kern="1200" dirty="0" smtClean="0"/>
            <a:t>ludzka</a:t>
          </a:r>
          <a:endParaRPr lang="pl-PL" sz="1600" kern="1200" dirty="0"/>
        </a:p>
      </dsp:txBody>
      <dsp:txXfrm>
        <a:off x="236400" y="2449521"/>
        <a:ext cx="1363744" cy="661298"/>
      </dsp:txXfrm>
    </dsp:sp>
    <dsp:sp modelId="{766BC945-ED47-47F5-9247-F295000D5297}">
      <dsp:nvSpPr>
        <dsp:cNvPr id="0" name=""/>
        <dsp:cNvSpPr/>
      </dsp:nvSpPr>
      <dsp:spPr>
        <a:xfrm rot="17692822">
          <a:off x="1233853" y="2161008"/>
          <a:ext cx="133568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35687" y="1330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1868305" y="2140918"/>
        <a:ext cx="66784" cy="66784"/>
      </dsp:txXfrm>
    </dsp:sp>
    <dsp:sp modelId="{2A92E9D9-A672-4301-9DE7-0212E3E633D0}">
      <dsp:nvSpPr>
        <dsp:cNvPr id="0" name=""/>
        <dsp:cNvSpPr/>
      </dsp:nvSpPr>
      <dsp:spPr>
        <a:xfrm>
          <a:off x="2182675" y="1217227"/>
          <a:ext cx="1404892" cy="7024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wiedza </a:t>
          </a:r>
          <a:br>
            <a:rPr lang="pl-PL" sz="1600" kern="1200" dirty="0" smtClean="0"/>
          </a:br>
          <a:r>
            <a:rPr lang="pl-PL" sz="1600" kern="1200" dirty="0" smtClean="0"/>
            <a:t>racjonalna</a:t>
          </a:r>
          <a:endParaRPr lang="pl-PL" sz="1600" kern="1200" dirty="0"/>
        </a:p>
      </dsp:txBody>
      <dsp:txXfrm>
        <a:off x="2203249" y="1237801"/>
        <a:ext cx="1363744" cy="661298"/>
      </dsp:txXfrm>
    </dsp:sp>
    <dsp:sp modelId="{D9C69047-82A8-4CDA-A900-78D25A01BAAB}">
      <dsp:nvSpPr>
        <dsp:cNvPr id="0" name=""/>
        <dsp:cNvSpPr/>
      </dsp:nvSpPr>
      <dsp:spPr>
        <a:xfrm rot="17692822">
          <a:off x="3200703" y="949288"/>
          <a:ext cx="133568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35687" y="13302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835154" y="929198"/>
        <a:ext cx="66784" cy="66784"/>
      </dsp:txXfrm>
    </dsp:sp>
    <dsp:sp modelId="{1D3624BD-DF3C-4E79-8A13-FD1503B73980}">
      <dsp:nvSpPr>
        <dsp:cNvPr id="0" name=""/>
        <dsp:cNvSpPr/>
      </dsp:nvSpPr>
      <dsp:spPr>
        <a:xfrm>
          <a:off x="4149525" y="5508"/>
          <a:ext cx="1404892" cy="702446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wiedza </a:t>
          </a:r>
          <a:br>
            <a:rPr lang="pl-PL" sz="1600" kern="1200" dirty="0" smtClean="0"/>
          </a:br>
          <a:r>
            <a:rPr lang="pl-PL" sz="1600" kern="1200" dirty="0" smtClean="0"/>
            <a:t>potoczna</a:t>
          </a:r>
          <a:endParaRPr lang="pl-PL" sz="1600" kern="1200" dirty="0"/>
        </a:p>
      </dsp:txBody>
      <dsp:txXfrm>
        <a:off x="4170099" y="26082"/>
        <a:ext cx="1363744" cy="661298"/>
      </dsp:txXfrm>
    </dsp:sp>
    <dsp:sp modelId="{916413EB-84A0-4A8B-976A-66F63421BADC}">
      <dsp:nvSpPr>
        <dsp:cNvPr id="0" name=""/>
        <dsp:cNvSpPr/>
      </dsp:nvSpPr>
      <dsp:spPr>
        <a:xfrm>
          <a:off x="5554417" y="343428"/>
          <a:ext cx="561956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61956" y="13302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821347" y="342682"/>
        <a:ext cx="28097" cy="28097"/>
      </dsp:txXfrm>
    </dsp:sp>
    <dsp:sp modelId="{024C3CBB-216B-495E-8004-469A571F7B3C}">
      <dsp:nvSpPr>
        <dsp:cNvPr id="0" name=""/>
        <dsp:cNvSpPr/>
      </dsp:nvSpPr>
      <dsp:spPr>
        <a:xfrm>
          <a:off x="6116374" y="5508"/>
          <a:ext cx="2020726" cy="7024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język potoczny,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o świecie wokół człowieka</a:t>
          </a:r>
          <a:endParaRPr lang="pl-PL" sz="1200" kern="1200" dirty="0"/>
        </a:p>
      </dsp:txBody>
      <dsp:txXfrm>
        <a:off x="6136948" y="26082"/>
        <a:ext cx="1979578" cy="661298"/>
      </dsp:txXfrm>
    </dsp:sp>
    <dsp:sp modelId="{542B6B30-31CE-42FC-A0C8-960FE48884A2}">
      <dsp:nvSpPr>
        <dsp:cNvPr id="0" name=""/>
        <dsp:cNvSpPr/>
      </dsp:nvSpPr>
      <dsp:spPr>
        <a:xfrm rot="19457599">
          <a:off x="3522520" y="1353195"/>
          <a:ext cx="692052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692052" y="13302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851245" y="1349196"/>
        <a:ext cx="34602" cy="34602"/>
      </dsp:txXfrm>
    </dsp:sp>
    <dsp:sp modelId="{C3499DB6-1859-4ACF-A2AF-5145215C1C07}">
      <dsp:nvSpPr>
        <dsp:cNvPr id="0" name=""/>
        <dsp:cNvSpPr/>
      </dsp:nvSpPr>
      <dsp:spPr>
        <a:xfrm>
          <a:off x="4149525" y="813321"/>
          <a:ext cx="1404892" cy="702446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wiedza </a:t>
          </a:r>
          <a:br>
            <a:rPr lang="pl-PL" sz="1600" kern="1200" dirty="0" smtClean="0"/>
          </a:br>
          <a:r>
            <a:rPr lang="pl-PL" sz="1600" kern="1200" dirty="0" smtClean="0"/>
            <a:t>naukowa</a:t>
          </a:r>
          <a:endParaRPr lang="pl-PL" sz="1600" kern="1200" dirty="0"/>
        </a:p>
      </dsp:txBody>
      <dsp:txXfrm>
        <a:off x="4170099" y="833895"/>
        <a:ext cx="1363744" cy="661298"/>
      </dsp:txXfrm>
    </dsp:sp>
    <dsp:sp modelId="{DD63EB51-4716-43AE-8980-DE4ED176B96D}">
      <dsp:nvSpPr>
        <dsp:cNvPr id="0" name=""/>
        <dsp:cNvSpPr/>
      </dsp:nvSpPr>
      <dsp:spPr>
        <a:xfrm>
          <a:off x="5554417" y="1151241"/>
          <a:ext cx="561956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61956" y="13302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821347" y="1150495"/>
        <a:ext cx="28097" cy="28097"/>
      </dsp:txXfrm>
    </dsp:sp>
    <dsp:sp modelId="{9EFAF2B3-6614-4482-A487-7774DA1D2D11}">
      <dsp:nvSpPr>
        <dsp:cNvPr id="0" name=""/>
        <dsp:cNvSpPr/>
      </dsp:nvSpPr>
      <dsp:spPr>
        <a:xfrm>
          <a:off x="6116374" y="813321"/>
          <a:ext cx="1998122" cy="7024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język naukowy,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metoda naukowa</a:t>
          </a:r>
        </a:p>
      </dsp:txBody>
      <dsp:txXfrm>
        <a:off x="6136948" y="833895"/>
        <a:ext cx="1956974" cy="661298"/>
      </dsp:txXfrm>
    </dsp:sp>
    <dsp:sp modelId="{860CF602-FFA0-4D2A-96FE-CFD394D4DC63}">
      <dsp:nvSpPr>
        <dsp:cNvPr id="0" name=""/>
        <dsp:cNvSpPr/>
      </dsp:nvSpPr>
      <dsp:spPr>
        <a:xfrm rot="2142401">
          <a:off x="3522520" y="1757101"/>
          <a:ext cx="692052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692052" y="13302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851245" y="1753102"/>
        <a:ext cx="34602" cy="34602"/>
      </dsp:txXfrm>
    </dsp:sp>
    <dsp:sp modelId="{109ACBD7-86EA-42A8-A6A8-5871E1608930}">
      <dsp:nvSpPr>
        <dsp:cNvPr id="0" name=""/>
        <dsp:cNvSpPr/>
      </dsp:nvSpPr>
      <dsp:spPr>
        <a:xfrm>
          <a:off x="4149525" y="1621134"/>
          <a:ext cx="1404892" cy="702446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wiedza</a:t>
          </a:r>
          <a:br>
            <a:rPr lang="pl-PL" sz="1600" kern="1200" dirty="0" smtClean="0"/>
          </a:br>
          <a:r>
            <a:rPr lang="pl-PL" sz="1600" kern="1200" dirty="0" smtClean="0"/>
            <a:t>artystyczno-literacka</a:t>
          </a:r>
          <a:endParaRPr lang="pl-PL" sz="1600" kern="1200" dirty="0"/>
        </a:p>
      </dsp:txBody>
      <dsp:txXfrm>
        <a:off x="4170099" y="1641708"/>
        <a:ext cx="1363744" cy="661298"/>
      </dsp:txXfrm>
    </dsp:sp>
    <dsp:sp modelId="{51389D34-B682-4E38-AA85-A9D7606BDEC0}">
      <dsp:nvSpPr>
        <dsp:cNvPr id="0" name=""/>
        <dsp:cNvSpPr/>
      </dsp:nvSpPr>
      <dsp:spPr>
        <a:xfrm>
          <a:off x="5554417" y="1959055"/>
          <a:ext cx="561956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61956" y="13302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821347" y="1958308"/>
        <a:ext cx="28097" cy="28097"/>
      </dsp:txXfrm>
    </dsp:sp>
    <dsp:sp modelId="{942C0451-A1A1-4454-A0EA-6833B227F090}">
      <dsp:nvSpPr>
        <dsp:cNvPr id="0" name=""/>
        <dsp:cNvSpPr/>
      </dsp:nvSpPr>
      <dsp:spPr>
        <a:xfrm>
          <a:off x="6116374" y="1621134"/>
          <a:ext cx="1998122" cy="7024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teoria o sztuce,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praktyka artystyczna</a:t>
          </a:r>
          <a:endParaRPr lang="pl-PL" sz="1200" kern="1200" dirty="0"/>
        </a:p>
      </dsp:txBody>
      <dsp:txXfrm>
        <a:off x="6136948" y="1641708"/>
        <a:ext cx="1956974" cy="661298"/>
      </dsp:txXfrm>
    </dsp:sp>
    <dsp:sp modelId="{9A6E051D-F3E8-4257-BE42-5015943C3C33}">
      <dsp:nvSpPr>
        <dsp:cNvPr id="0" name=""/>
        <dsp:cNvSpPr/>
      </dsp:nvSpPr>
      <dsp:spPr>
        <a:xfrm rot="3907178">
          <a:off x="3200703" y="2161008"/>
          <a:ext cx="133568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35687" y="13302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835154" y="2140918"/>
        <a:ext cx="66784" cy="66784"/>
      </dsp:txXfrm>
    </dsp:sp>
    <dsp:sp modelId="{1412EA9A-DCD0-4F47-B15E-AD27F0524B42}">
      <dsp:nvSpPr>
        <dsp:cNvPr id="0" name=""/>
        <dsp:cNvSpPr/>
      </dsp:nvSpPr>
      <dsp:spPr>
        <a:xfrm>
          <a:off x="4149525" y="2428947"/>
          <a:ext cx="1404892" cy="702446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wiedza</a:t>
          </a:r>
          <a:br>
            <a:rPr lang="pl-PL" sz="1600" kern="1200" dirty="0" smtClean="0"/>
          </a:br>
          <a:r>
            <a:rPr lang="pl-PL" sz="1600" kern="1200" dirty="0" smtClean="0"/>
            <a:t>spekulatywna</a:t>
          </a:r>
          <a:endParaRPr lang="pl-PL" sz="1600" kern="1200" dirty="0"/>
        </a:p>
      </dsp:txBody>
      <dsp:txXfrm>
        <a:off x="4170099" y="2449521"/>
        <a:ext cx="1363744" cy="661298"/>
      </dsp:txXfrm>
    </dsp:sp>
    <dsp:sp modelId="{5858EE10-7D90-411C-9977-A294410E12EE}">
      <dsp:nvSpPr>
        <dsp:cNvPr id="0" name=""/>
        <dsp:cNvSpPr/>
      </dsp:nvSpPr>
      <dsp:spPr>
        <a:xfrm>
          <a:off x="5554417" y="2766868"/>
          <a:ext cx="561956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61956" y="13302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821347" y="2766121"/>
        <a:ext cx="28097" cy="28097"/>
      </dsp:txXfrm>
    </dsp:sp>
    <dsp:sp modelId="{0AE79CAF-99B3-44C4-8CBF-F950D9326B7A}">
      <dsp:nvSpPr>
        <dsp:cNvPr id="0" name=""/>
        <dsp:cNvSpPr/>
      </dsp:nvSpPr>
      <dsp:spPr>
        <a:xfrm>
          <a:off x="6116374" y="2428947"/>
          <a:ext cx="1998122" cy="7024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w mitologii, religii, filozofii</a:t>
          </a:r>
          <a:endParaRPr lang="pl-PL" sz="1200" kern="1200" dirty="0"/>
        </a:p>
      </dsp:txBody>
      <dsp:txXfrm>
        <a:off x="6136948" y="2449521"/>
        <a:ext cx="1956974" cy="661298"/>
      </dsp:txXfrm>
    </dsp:sp>
    <dsp:sp modelId="{CBEC656D-77BA-4CB2-9449-E8A7EB2B086B}">
      <dsp:nvSpPr>
        <dsp:cNvPr id="0" name=""/>
        <dsp:cNvSpPr/>
      </dsp:nvSpPr>
      <dsp:spPr>
        <a:xfrm rot="3907178">
          <a:off x="1233853" y="3372727"/>
          <a:ext cx="133568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35687" y="1330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1868305" y="3352638"/>
        <a:ext cx="66784" cy="66784"/>
      </dsp:txXfrm>
    </dsp:sp>
    <dsp:sp modelId="{B724D3F3-083C-4000-BD8F-864855A23D94}">
      <dsp:nvSpPr>
        <dsp:cNvPr id="0" name=""/>
        <dsp:cNvSpPr/>
      </dsp:nvSpPr>
      <dsp:spPr>
        <a:xfrm>
          <a:off x="2182675" y="3640667"/>
          <a:ext cx="1404892" cy="7024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wiedza nieracjonalna</a:t>
          </a:r>
          <a:endParaRPr lang="pl-PL" sz="1600" kern="1200" dirty="0"/>
        </a:p>
      </dsp:txBody>
      <dsp:txXfrm>
        <a:off x="2203249" y="3661241"/>
        <a:ext cx="1363744" cy="661298"/>
      </dsp:txXfrm>
    </dsp:sp>
    <dsp:sp modelId="{63051A52-9804-4F0A-86D0-769C9BE1CD35}">
      <dsp:nvSpPr>
        <dsp:cNvPr id="0" name=""/>
        <dsp:cNvSpPr/>
      </dsp:nvSpPr>
      <dsp:spPr>
        <a:xfrm rot="19457599">
          <a:off x="3522520" y="3776634"/>
          <a:ext cx="692052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692052" y="13302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851245" y="3772635"/>
        <a:ext cx="34602" cy="34602"/>
      </dsp:txXfrm>
    </dsp:sp>
    <dsp:sp modelId="{D4882E80-8C0B-4B69-90E9-977DA24BDDCF}">
      <dsp:nvSpPr>
        <dsp:cNvPr id="0" name=""/>
        <dsp:cNvSpPr/>
      </dsp:nvSpPr>
      <dsp:spPr>
        <a:xfrm>
          <a:off x="4149525" y="3236760"/>
          <a:ext cx="1404892" cy="702446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smtClean="0"/>
            <a:t>wiedza ezoteryczna</a:t>
          </a:r>
          <a:endParaRPr lang="pl-PL" sz="1600" kern="1200" dirty="0"/>
        </a:p>
      </dsp:txBody>
      <dsp:txXfrm>
        <a:off x="4170099" y="3257334"/>
        <a:ext cx="1363744" cy="661298"/>
      </dsp:txXfrm>
    </dsp:sp>
    <dsp:sp modelId="{F7033E5F-D373-44F1-B9C4-40EDF8EEEE44}">
      <dsp:nvSpPr>
        <dsp:cNvPr id="0" name=""/>
        <dsp:cNvSpPr/>
      </dsp:nvSpPr>
      <dsp:spPr>
        <a:xfrm rot="2142401">
          <a:off x="3522520" y="4180540"/>
          <a:ext cx="692052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692052" y="13302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851245" y="4176542"/>
        <a:ext cx="34602" cy="34602"/>
      </dsp:txXfrm>
    </dsp:sp>
    <dsp:sp modelId="{9DF74428-8163-40B3-82D7-81E49B76FD41}">
      <dsp:nvSpPr>
        <dsp:cNvPr id="0" name=""/>
        <dsp:cNvSpPr/>
      </dsp:nvSpPr>
      <dsp:spPr>
        <a:xfrm>
          <a:off x="4149525" y="4044573"/>
          <a:ext cx="1405159" cy="702446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smtClean="0"/>
            <a:t>wiedza mistyczna </a:t>
          </a:r>
          <a:endParaRPr lang="pl-PL" sz="1600" kern="1200" dirty="0"/>
        </a:p>
      </dsp:txBody>
      <dsp:txXfrm>
        <a:off x="4170099" y="4065147"/>
        <a:ext cx="1364011" cy="66129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02B49-9CEA-46CD-A27C-9482E6E5D4C1}">
      <dsp:nvSpPr>
        <dsp:cNvPr id="0" name=""/>
        <dsp:cNvSpPr/>
      </dsp:nvSpPr>
      <dsp:spPr>
        <a:xfrm>
          <a:off x="7033706" y="1778629"/>
          <a:ext cx="949873" cy="276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16"/>
              </a:lnTo>
              <a:lnTo>
                <a:pt x="949873" y="138216"/>
              </a:lnTo>
              <a:lnTo>
                <a:pt x="949873" y="27643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5709E8-D99D-448C-B883-8E24FBCD9F01}">
      <dsp:nvSpPr>
        <dsp:cNvPr id="0" name=""/>
        <dsp:cNvSpPr/>
      </dsp:nvSpPr>
      <dsp:spPr>
        <a:xfrm>
          <a:off x="5449152" y="2713240"/>
          <a:ext cx="243496" cy="1540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0132"/>
              </a:lnTo>
              <a:lnTo>
                <a:pt x="243496" y="154013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CED08-6C76-47AF-B058-CB3767192250}">
      <dsp:nvSpPr>
        <dsp:cNvPr id="0" name=""/>
        <dsp:cNvSpPr/>
      </dsp:nvSpPr>
      <dsp:spPr>
        <a:xfrm>
          <a:off x="5449152" y="2713240"/>
          <a:ext cx="243496" cy="6055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5522"/>
              </a:lnTo>
              <a:lnTo>
                <a:pt x="243496" y="60552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AB337F-DBA0-42D7-A86E-4A3D182E2C8B}">
      <dsp:nvSpPr>
        <dsp:cNvPr id="0" name=""/>
        <dsp:cNvSpPr/>
      </dsp:nvSpPr>
      <dsp:spPr>
        <a:xfrm>
          <a:off x="6098477" y="1778629"/>
          <a:ext cx="935228" cy="276433"/>
        </a:xfrm>
        <a:custGeom>
          <a:avLst/>
          <a:gdLst/>
          <a:ahLst/>
          <a:cxnLst/>
          <a:rect l="0" t="0" r="0" b="0"/>
          <a:pathLst>
            <a:path>
              <a:moveTo>
                <a:pt x="935228" y="0"/>
              </a:moveTo>
              <a:lnTo>
                <a:pt x="935228" y="138216"/>
              </a:lnTo>
              <a:lnTo>
                <a:pt x="0" y="138216"/>
              </a:lnTo>
              <a:lnTo>
                <a:pt x="0" y="27643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0E792-8577-430C-A9EA-FB4F279F839A}">
      <dsp:nvSpPr>
        <dsp:cNvPr id="0" name=""/>
        <dsp:cNvSpPr/>
      </dsp:nvSpPr>
      <dsp:spPr>
        <a:xfrm>
          <a:off x="3848133" y="844019"/>
          <a:ext cx="3185572" cy="276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16"/>
              </a:lnTo>
              <a:lnTo>
                <a:pt x="3185572" y="138216"/>
              </a:lnTo>
              <a:lnTo>
                <a:pt x="3185572" y="27643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B34E5-1E49-41CA-A3BF-578ACD550693}">
      <dsp:nvSpPr>
        <dsp:cNvPr id="0" name=""/>
        <dsp:cNvSpPr/>
      </dsp:nvSpPr>
      <dsp:spPr>
        <a:xfrm>
          <a:off x="3848133" y="844019"/>
          <a:ext cx="1592786" cy="276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16"/>
              </a:lnTo>
              <a:lnTo>
                <a:pt x="1592786" y="138216"/>
              </a:lnTo>
              <a:lnTo>
                <a:pt x="1592786" y="27643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34E85C-CB01-49FA-82B3-FBF59596B835}">
      <dsp:nvSpPr>
        <dsp:cNvPr id="0" name=""/>
        <dsp:cNvSpPr/>
      </dsp:nvSpPr>
      <dsp:spPr>
        <a:xfrm>
          <a:off x="3802413" y="844019"/>
          <a:ext cx="91440" cy="27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43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3E4C0F-1716-4E87-92EF-194BD1E46AA5}">
      <dsp:nvSpPr>
        <dsp:cNvPr id="0" name=""/>
        <dsp:cNvSpPr/>
      </dsp:nvSpPr>
      <dsp:spPr>
        <a:xfrm>
          <a:off x="2255347" y="844019"/>
          <a:ext cx="1592786" cy="276433"/>
        </a:xfrm>
        <a:custGeom>
          <a:avLst/>
          <a:gdLst/>
          <a:ahLst/>
          <a:cxnLst/>
          <a:rect l="0" t="0" r="0" b="0"/>
          <a:pathLst>
            <a:path>
              <a:moveTo>
                <a:pt x="1592786" y="0"/>
              </a:moveTo>
              <a:lnTo>
                <a:pt x="1592786" y="138216"/>
              </a:lnTo>
              <a:lnTo>
                <a:pt x="0" y="138216"/>
              </a:lnTo>
              <a:lnTo>
                <a:pt x="0" y="27643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BA751-F503-41F0-AB12-07206428054E}">
      <dsp:nvSpPr>
        <dsp:cNvPr id="0" name=""/>
        <dsp:cNvSpPr/>
      </dsp:nvSpPr>
      <dsp:spPr>
        <a:xfrm>
          <a:off x="662560" y="844019"/>
          <a:ext cx="3185572" cy="276433"/>
        </a:xfrm>
        <a:custGeom>
          <a:avLst/>
          <a:gdLst/>
          <a:ahLst/>
          <a:cxnLst/>
          <a:rect l="0" t="0" r="0" b="0"/>
          <a:pathLst>
            <a:path>
              <a:moveTo>
                <a:pt x="3185572" y="0"/>
              </a:moveTo>
              <a:lnTo>
                <a:pt x="3185572" y="138216"/>
              </a:lnTo>
              <a:lnTo>
                <a:pt x="0" y="138216"/>
              </a:lnTo>
              <a:lnTo>
                <a:pt x="0" y="27643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17AAE-9248-427C-A994-8E6D5C3B597B}">
      <dsp:nvSpPr>
        <dsp:cNvPr id="0" name=""/>
        <dsp:cNvSpPr/>
      </dsp:nvSpPr>
      <dsp:spPr>
        <a:xfrm>
          <a:off x="3038135" y="185843"/>
          <a:ext cx="1619995" cy="658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style językowe</a:t>
          </a:r>
          <a:endParaRPr lang="pl-PL" sz="1400" kern="1200" dirty="0"/>
        </a:p>
      </dsp:txBody>
      <dsp:txXfrm>
        <a:off x="3038135" y="185843"/>
        <a:ext cx="1619995" cy="658176"/>
      </dsp:txXfrm>
    </dsp:sp>
    <dsp:sp modelId="{10EB6A50-CEDA-4B93-A1DC-89BEF925B37E}">
      <dsp:nvSpPr>
        <dsp:cNvPr id="0" name=""/>
        <dsp:cNvSpPr/>
      </dsp:nvSpPr>
      <dsp:spPr>
        <a:xfrm>
          <a:off x="4384" y="1120453"/>
          <a:ext cx="1316352" cy="658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potoczny (kolokwialny)</a:t>
          </a:r>
          <a:endParaRPr lang="pl-PL" sz="1400" kern="1200" dirty="0"/>
        </a:p>
      </dsp:txBody>
      <dsp:txXfrm>
        <a:off x="4384" y="1120453"/>
        <a:ext cx="1316352" cy="658176"/>
      </dsp:txXfrm>
    </dsp:sp>
    <dsp:sp modelId="{3B964365-17C0-48B7-AE9C-966726551E06}">
      <dsp:nvSpPr>
        <dsp:cNvPr id="0" name=""/>
        <dsp:cNvSpPr/>
      </dsp:nvSpPr>
      <dsp:spPr>
        <a:xfrm>
          <a:off x="1597171" y="1120453"/>
          <a:ext cx="1316352" cy="658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urzędowy</a:t>
          </a:r>
          <a:endParaRPr lang="pl-PL" sz="1400" kern="1200" dirty="0"/>
        </a:p>
      </dsp:txBody>
      <dsp:txXfrm>
        <a:off x="1597171" y="1120453"/>
        <a:ext cx="1316352" cy="658176"/>
      </dsp:txXfrm>
    </dsp:sp>
    <dsp:sp modelId="{32FC20E6-75B1-4139-A6B0-6D1E66E2869F}">
      <dsp:nvSpPr>
        <dsp:cNvPr id="0" name=""/>
        <dsp:cNvSpPr/>
      </dsp:nvSpPr>
      <dsp:spPr>
        <a:xfrm>
          <a:off x="3189957" y="1120453"/>
          <a:ext cx="1316352" cy="658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artystyczny</a:t>
          </a:r>
          <a:endParaRPr lang="pl-PL" sz="1400" kern="1200" dirty="0"/>
        </a:p>
      </dsp:txBody>
      <dsp:txXfrm>
        <a:off x="3189957" y="1120453"/>
        <a:ext cx="1316352" cy="658176"/>
      </dsp:txXfrm>
    </dsp:sp>
    <dsp:sp modelId="{BCF7E380-042E-4A5D-9E1B-3A860C5478DB}">
      <dsp:nvSpPr>
        <dsp:cNvPr id="0" name=""/>
        <dsp:cNvSpPr/>
      </dsp:nvSpPr>
      <dsp:spPr>
        <a:xfrm>
          <a:off x="4782743" y="1120453"/>
          <a:ext cx="1316352" cy="658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publicystyczny</a:t>
          </a:r>
          <a:endParaRPr lang="pl-PL" sz="1400" kern="1200" dirty="0"/>
        </a:p>
      </dsp:txBody>
      <dsp:txXfrm>
        <a:off x="4782743" y="1120453"/>
        <a:ext cx="1316352" cy="658176"/>
      </dsp:txXfrm>
    </dsp:sp>
    <dsp:sp modelId="{68A540D6-F5CF-4B0D-AE34-666CA101D152}">
      <dsp:nvSpPr>
        <dsp:cNvPr id="0" name=""/>
        <dsp:cNvSpPr/>
      </dsp:nvSpPr>
      <dsp:spPr>
        <a:xfrm>
          <a:off x="6375529" y="1120453"/>
          <a:ext cx="1316352" cy="658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naukowy</a:t>
          </a:r>
          <a:endParaRPr lang="pl-PL" sz="1400" kern="1200" dirty="0"/>
        </a:p>
      </dsp:txBody>
      <dsp:txXfrm>
        <a:off x="6375529" y="1120453"/>
        <a:ext cx="1316352" cy="658176"/>
      </dsp:txXfrm>
    </dsp:sp>
    <dsp:sp modelId="{1D7D23B7-1EAF-4252-AD2C-1CC807C5EAA1}">
      <dsp:nvSpPr>
        <dsp:cNvPr id="0" name=""/>
        <dsp:cNvSpPr/>
      </dsp:nvSpPr>
      <dsp:spPr>
        <a:xfrm>
          <a:off x="5286821" y="2055063"/>
          <a:ext cx="1623312" cy="658176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naukowy </a:t>
          </a:r>
          <a:br>
            <a:rPr lang="pl-PL" sz="1400" kern="1200" dirty="0" smtClean="0"/>
          </a:br>
          <a:r>
            <a:rPr lang="pl-PL" sz="1400" kern="1200" dirty="0" smtClean="0"/>
            <a:t>właściwy</a:t>
          </a:r>
          <a:endParaRPr lang="pl-PL" sz="1400" kern="1200" dirty="0"/>
        </a:p>
      </dsp:txBody>
      <dsp:txXfrm>
        <a:off x="5286821" y="2055063"/>
        <a:ext cx="1623312" cy="658176"/>
      </dsp:txXfrm>
    </dsp:sp>
    <dsp:sp modelId="{DCF8BB0A-FC22-4739-BD2F-6100C32E2032}">
      <dsp:nvSpPr>
        <dsp:cNvPr id="0" name=""/>
        <dsp:cNvSpPr/>
      </dsp:nvSpPr>
      <dsp:spPr>
        <a:xfrm>
          <a:off x="5692649" y="2989674"/>
          <a:ext cx="1619995" cy="658176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język nauk </a:t>
          </a:r>
          <a:br>
            <a:rPr lang="pl-PL" sz="1400" kern="1200" dirty="0" smtClean="0"/>
          </a:br>
          <a:r>
            <a:rPr lang="pl-PL" sz="1400" kern="1200" dirty="0" smtClean="0"/>
            <a:t>ścisłych</a:t>
          </a:r>
          <a:endParaRPr lang="pl-PL" sz="1400" kern="1200" dirty="0"/>
        </a:p>
      </dsp:txBody>
      <dsp:txXfrm>
        <a:off x="5692649" y="2989674"/>
        <a:ext cx="1619995" cy="658176"/>
      </dsp:txXfrm>
    </dsp:sp>
    <dsp:sp modelId="{4A23BF9C-078B-4943-ADB0-B5947EC918E8}">
      <dsp:nvSpPr>
        <dsp:cNvPr id="0" name=""/>
        <dsp:cNvSpPr/>
      </dsp:nvSpPr>
      <dsp:spPr>
        <a:xfrm>
          <a:off x="5692649" y="3924284"/>
          <a:ext cx="1619995" cy="658176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język nauk humanistycznych</a:t>
          </a:r>
          <a:endParaRPr lang="pl-PL" sz="1400" kern="1200" dirty="0"/>
        </a:p>
      </dsp:txBody>
      <dsp:txXfrm>
        <a:off x="5692649" y="3924284"/>
        <a:ext cx="1619995" cy="658176"/>
      </dsp:txXfrm>
    </dsp:sp>
    <dsp:sp modelId="{BEE54596-8170-4392-B3D1-106BA1FF5F78}">
      <dsp:nvSpPr>
        <dsp:cNvPr id="0" name=""/>
        <dsp:cNvSpPr/>
      </dsp:nvSpPr>
      <dsp:spPr>
        <a:xfrm>
          <a:off x="7186567" y="2055063"/>
          <a:ext cx="1594023" cy="658176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popularnonaukowy</a:t>
          </a:r>
          <a:endParaRPr lang="pl-PL" sz="1400" kern="1200" dirty="0"/>
        </a:p>
      </dsp:txBody>
      <dsp:txXfrm>
        <a:off x="7186567" y="2055063"/>
        <a:ext cx="1594023" cy="658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E7159-538A-4A76-82D3-2F0FA236464B}">
      <dsp:nvSpPr>
        <dsp:cNvPr id="0" name=""/>
        <dsp:cNvSpPr/>
      </dsp:nvSpPr>
      <dsp:spPr>
        <a:xfrm>
          <a:off x="3424" y="1054831"/>
          <a:ext cx="1397299" cy="698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napoje</a:t>
          </a:r>
          <a:endParaRPr lang="pl-PL" sz="3000" kern="1200" dirty="0"/>
        </a:p>
      </dsp:txBody>
      <dsp:txXfrm>
        <a:off x="23887" y="1075294"/>
        <a:ext cx="1356373" cy="657723"/>
      </dsp:txXfrm>
    </dsp:sp>
    <dsp:sp modelId="{21A53AA8-CA5C-4E5D-8AF4-FF4CEE793A05}">
      <dsp:nvSpPr>
        <dsp:cNvPr id="0" name=""/>
        <dsp:cNvSpPr/>
      </dsp:nvSpPr>
      <dsp:spPr>
        <a:xfrm rot="19457599">
          <a:off x="1336028" y="1180904"/>
          <a:ext cx="688311" cy="44780"/>
        </a:xfrm>
        <a:custGeom>
          <a:avLst/>
          <a:gdLst/>
          <a:ahLst/>
          <a:cxnLst/>
          <a:rect l="0" t="0" r="0" b="0"/>
          <a:pathLst>
            <a:path>
              <a:moveTo>
                <a:pt x="0" y="22390"/>
              </a:moveTo>
              <a:lnTo>
                <a:pt x="688311" y="2239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1662976" y="1186086"/>
        <a:ext cx="34415" cy="34415"/>
      </dsp:txXfrm>
    </dsp:sp>
    <dsp:sp modelId="{39479DE8-8FD3-407A-A65B-7991B15BACF0}">
      <dsp:nvSpPr>
        <dsp:cNvPr id="0" name=""/>
        <dsp:cNvSpPr/>
      </dsp:nvSpPr>
      <dsp:spPr>
        <a:xfrm>
          <a:off x="1959644" y="653107"/>
          <a:ext cx="1397299" cy="6986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gorące</a:t>
          </a:r>
          <a:endParaRPr lang="pl-PL" sz="3000" kern="1200" dirty="0"/>
        </a:p>
      </dsp:txBody>
      <dsp:txXfrm>
        <a:off x="1980107" y="673570"/>
        <a:ext cx="1356373" cy="657723"/>
      </dsp:txXfrm>
    </dsp:sp>
    <dsp:sp modelId="{6AB34786-5F21-4C3C-85D0-D096C6D9B4B3}">
      <dsp:nvSpPr>
        <dsp:cNvPr id="0" name=""/>
        <dsp:cNvSpPr/>
      </dsp:nvSpPr>
      <dsp:spPr>
        <a:xfrm>
          <a:off x="3356944" y="980042"/>
          <a:ext cx="558919" cy="44780"/>
        </a:xfrm>
        <a:custGeom>
          <a:avLst/>
          <a:gdLst/>
          <a:ahLst/>
          <a:cxnLst/>
          <a:rect l="0" t="0" r="0" b="0"/>
          <a:pathLst>
            <a:path>
              <a:moveTo>
                <a:pt x="0" y="22390"/>
              </a:moveTo>
              <a:lnTo>
                <a:pt x="558919" y="22390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622431" y="988459"/>
        <a:ext cx="27945" cy="27945"/>
      </dsp:txXfrm>
    </dsp:sp>
    <dsp:sp modelId="{6A8E015E-804A-44B7-8B36-6E1A4A3BF138}">
      <dsp:nvSpPr>
        <dsp:cNvPr id="0" name=""/>
        <dsp:cNvSpPr/>
      </dsp:nvSpPr>
      <dsp:spPr>
        <a:xfrm>
          <a:off x="3915863" y="653107"/>
          <a:ext cx="1397299" cy="69864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kawa</a:t>
          </a:r>
          <a:endParaRPr lang="pl-PL" sz="3000" kern="1200" dirty="0"/>
        </a:p>
      </dsp:txBody>
      <dsp:txXfrm>
        <a:off x="3936326" y="673570"/>
        <a:ext cx="1356373" cy="657723"/>
      </dsp:txXfrm>
    </dsp:sp>
    <dsp:sp modelId="{BEC710B3-D162-4C69-82B2-0CA527B5F33C}">
      <dsp:nvSpPr>
        <dsp:cNvPr id="0" name=""/>
        <dsp:cNvSpPr/>
      </dsp:nvSpPr>
      <dsp:spPr>
        <a:xfrm>
          <a:off x="5313163" y="980042"/>
          <a:ext cx="558919" cy="44780"/>
        </a:xfrm>
        <a:custGeom>
          <a:avLst/>
          <a:gdLst/>
          <a:ahLst/>
          <a:cxnLst/>
          <a:rect l="0" t="0" r="0" b="0"/>
          <a:pathLst>
            <a:path>
              <a:moveTo>
                <a:pt x="0" y="22390"/>
              </a:moveTo>
              <a:lnTo>
                <a:pt x="558919" y="22390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578650" y="988459"/>
        <a:ext cx="27945" cy="27945"/>
      </dsp:txXfrm>
    </dsp:sp>
    <dsp:sp modelId="{CB398699-952A-4A2A-B6EE-AFBCF70DE9D1}">
      <dsp:nvSpPr>
        <dsp:cNvPr id="0" name=""/>
        <dsp:cNvSpPr/>
      </dsp:nvSpPr>
      <dsp:spPr>
        <a:xfrm>
          <a:off x="5872083" y="653107"/>
          <a:ext cx="1397299" cy="69864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herbata</a:t>
          </a:r>
          <a:endParaRPr lang="pl-PL" sz="3000" kern="1200" dirty="0"/>
        </a:p>
      </dsp:txBody>
      <dsp:txXfrm>
        <a:off x="5892546" y="673570"/>
        <a:ext cx="1356373" cy="657723"/>
      </dsp:txXfrm>
    </dsp:sp>
    <dsp:sp modelId="{87017BE2-E308-4459-89EE-2D40E5C971D9}">
      <dsp:nvSpPr>
        <dsp:cNvPr id="0" name=""/>
        <dsp:cNvSpPr/>
      </dsp:nvSpPr>
      <dsp:spPr>
        <a:xfrm rot="2142401">
          <a:off x="1336028" y="1582627"/>
          <a:ext cx="688311" cy="44780"/>
        </a:xfrm>
        <a:custGeom>
          <a:avLst/>
          <a:gdLst/>
          <a:ahLst/>
          <a:cxnLst/>
          <a:rect l="0" t="0" r="0" b="0"/>
          <a:pathLst>
            <a:path>
              <a:moveTo>
                <a:pt x="0" y="22390"/>
              </a:moveTo>
              <a:lnTo>
                <a:pt x="688311" y="2239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1662976" y="1587810"/>
        <a:ext cx="34415" cy="34415"/>
      </dsp:txXfrm>
    </dsp:sp>
    <dsp:sp modelId="{3A6694EE-F58A-48F4-9278-71E92E3E25CE}">
      <dsp:nvSpPr>
        <dsp:cNvPr id="0" name=""/>
        <dsp:cNvSpPr/>
      </dsp:nvSpPr>
      <dsp:spPr>
        <a:xfrm>
          <a:off x="1959644" y="1456554"/>
          <a:ext cx="1397299" cy="6986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zimne</a:t>
          </a:r>
          <a:endParaRPr lang="pl-PL" sz="3000" kern="1200" dirty="0"/>
        </a:p>
      </dsp:txBody>
      <dsp:txXfrm>
        <a:off x="1980107" y="1477017"/>
        <a:ext cx="1356373" cy="657723"/>
      </dsp:txXfrm>
    </dsp:sp>
    <dsp:sp modelId="{7E9571C9-330A-4B0E-842D-747D08A699F7}">
      <dsp:nvSpPr>
        <dsp:cNvPr id="0" name=""/>
        <dsp:cNvSpPr/>
      </dsp:nvSpPr>
      <dsp:spPr>
        <a:xfrm>
          <a:off x="3356944" y="1783489"/>
          <a:ext cx="558919" cy="44780"/>
        </a:xfrm>
        <a:custGeom>
          <a:avLst/>
          <a:gdLst/>
          <a:ahLst/>
          <a:cxnLst/>
          <a:rect l="0" t="0" r="0" b="0"/>
          <a:pathLst>
            <a:path>
              <a:moveTo>
                <a:pt x="0" y="22390"/>
              </a:moveTo>
              <a:lnTo>
                <a:pt x="558919" y="22390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622431" y="1791906"/>
        <a:ext cx="27945" cy="27945"/>
      </dsp:txXfrm>
    </dsp:sp>
    <dsp:sp modelId="{165CAB87-B405-47C0-BD20-781887648972}">
      <dsp:nvSpPr>
        <dsp:cNvPr id="0" name=""/>
        <dsp:cNvSpPr/>
      </dsp:nvSpPr>
      <dsp:spPr>
        <a:xfrm>
          <a:off x="3915863" y="1456554"/>
          <a:ext cx="1397299" cy="69864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sok </a:t>
          </a:r>
          <a:endParaRPr lang="pl-PL" sz="3000" kern="1200" dirty="0"/>
        </a:p>
      </dsp:txBody>
      <dsp:txXfrm>
        <a:off x="3936326" y="1477017"/>
        <a:ext cx="1356373" cy="657723"/>
      </dsp:txXfrm>
    </dsp:sp>
    <dsp:sp modelId="{8E7A7C73-D6CD-44CE-AA83-C0EE19E96A4E}">
      <dsp:nvSpPr>
        <dsp:cNvPr id="0" name=""/>
        <dsp:cNvSpPr/>
      </dsp:nvSpPr>
      <dsp:spPr>
        <a:xfrm>
          <a:off x="5313163" y="1783489"/>
          <a:ext cx="558919" cy="44780"/>
        </a:xfrm>
        <a:custGeom>
          <a:avLst/>
          <a:gdLst/>
          <a:ahLst/>
          <a:cxnLst/>
          <a:rect l="0" t="0" r="0" b="0"/>
          <a:pathLst>
            <a:path>
              <a:moveTo>
                <a:pt x="0" y="22390"/>
              </a:moveTo>
              <a:lnTo>
                <a:pt x="558919" y="22390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578650" y="1791906"/>
        <a:ext cx="27945" cy="27945"/>
      </dsp:txXfrm>
    </dsp:sp>
    <dsp:sp modelId="{D8E13606-5CD8-4239-A74D-A8B72A331553}">
      <dsp:nvSpPr>
        <dsp:cNvPr id="0" name=""/>
        <dsp:cNvSpPr/>
      </dsp:nvSpPr>
      <dsp:spPr>
        <a:xfrm>
          <a:off x="5872083" y="1456554"/>
          <a:ext cx="1397299" cy="69864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woda</a:t>
          </a:r>
          <a:endParaRPr lang="pl-PL" sz="3000" kern="1200" dirty="0"/>
        </a:p>
      </dsp:txBody>
      <dsp:txXfrm>
        <a:off x="5892546" y="1477017"/>
        <a:ext cx="1356373" cy="6577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E7159-538A-4A76-82D3-2F0FA236464B}">
      <dsp:nvSpPr>
        <dsp:cNvPr id="0" name=""/>
        <dsp:cNvSpPr/>
      </dsp:nvSpPr>
      <dsp:spPr>
        <a:xfrm>
          <a:off x="6075" y="875065"/>
          <a:ext cx="1396280" cy="698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napoje</a:t>
          </a:r>
          <a:endParaRPr lang="pl-PL" sz="3000" kern="1200" dirty="0"/>
        </a:p>
      </dsp:txBody>
      <dsp:txXfrm>
        <a:off x="26523" y="895513"/>
        <a:ext cx="1355384" cy="657244"/>
      </dsp:txXfrm>
    </dsp:sp>
    <dsp:sp modelId="{21A53AA8-CA5C-4E5D-8AF4-FF4CEE793A05}">
      <dsp:nvSpPr>
        <dsp:cNvPr id="0" name=""/>
        <dsp:cNvSpPr/>
      </dsp:nvSpPr>
      <dsp:spPr>
        <a:xfrm rot="19457599">
          <a:off x="1337706" y="997756"/>
          <a:ext cx="687809" cy="51328"/>
        </a:xfrm>
        <a:custGeom>
          <a:avLst/>
          <a:gdLst/>
          <a:ahLst/>
          <a:cxnLst/>
          <a:rect l="0" t="0" r="0" b="0"/>
          <a:pathLst>
            <a:path>
              <a:moveTo>
                <a:pt x="0" y="25664"/>
              </a:moveTo>
              <a:lnTo>
                <a:pt x="687809" y="2566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1664416" y="1006225"/>
        <a:ext cx="34390" cy="34390"/>
      </dsp:txXfrm>
    </dsp:sp>
    <dsp:sp modelId="{39479DE8-8FD3-407A-A65B-7991B15BACF0}">
      <dsp:nvSpPr>
        <dsp:cNvPr id="0" name=""/>
        <dsp:cNvSpPr/>
      </dsp:nvSpPr>
      <dsp:spPr>
        <a:xfrm>
          <a:off x="1960867" y="473635"/>
          <a:ext cx="1396280" cy="6981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gorące</a:t>
          </a:r>
          <a:endParaRPr lang="pl-PL" sz="3000" kern="1200" dirty="0"/>
        </a:p>
      </dsp:txBody>
      <dsp:txXfrm>
        <a:off x="1981315" y="494083"/>
        <a:ext cx="1355384" cy="657244"/>
      </dsp:txXfrm>
    </dsp:sp>
    <dsp:sp modelId="{6AB34786-5F21-4C3C-85D0-D096C6D9B4B3}">
      <dsp:nvSpPr>
        <dsp:cNvPr id="0" name=""/>
        <dsp:cNvSpPr/>
      </dsp:nvSpPr>
      <dsp:spPr>
        <a:xfrm>
          <a:off x="3357147" y="797041"/>
          <a:ext cx="558512" cy="51328"/>
        </a:xfrm>
        <a:custGeom>
          <a:avLst/>
          <a:gdLst/>
          <a:ahLst/>
          <a:cxnLst/>
          <a:rect l="0" t="0" r="0" b="0"/>
          <a:pathLst>
            <a:path>
              <a:moveTo>
                <a:pt x="0" y="25664"/>
              </a:moveTo>
              <a:lnTo>
                <a:pt x="558512" y="2566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622441" y="808742"/>
        <a:ext cx="27925" cy="27925"/>
      </dsp:txXfrm>
    </dsp:sp>
    <dsp:sp modelId="{6A8E015E-804A-44B7-8B36-6E1A4A3BF138}">
      <dsp:nvSpPr>
        <dsp:cNvPr id="0" name=""/>
        <dsp:cNvSpPr/>
      </dsp:nvSpPr>
      <dsp:spPr>
        <a:xfrm>
          <a:off x="3915660" y="473635"/>
          <a:ext cx="1396280" cy="698140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kawa</a:t>
          </a:r>
          <a:endParaRPr lang="pl-PL" sz="3000" kern="1200" dirty="0"/>
        </a:p>
      </dsp:txBody>
      <dsp:txXfrm>
        <a:off x="3936108" y="494083"/>
        <a:ext cx="1355384" cy="657244"/>
      </dsp:txXfrm>
    </dsp:sp>
    <dsp:sp modelId="{BEC710B3-D162-4C69-82B2-0CA527B5F33C}">
      <dsp:nvSpPr>
        <dsp:cNvPr id="0" name=""/>
        <dsp:cNvSpPr/>
      </dsp:nvSpPr>
      <dsp:spPr>
        <a:xfrm>
          <a:off x="5311940" y="797041"/>
          <a:ext cx="558512" cy="51328"/>
        </a:xfrm>
        <a:custGeom>
          <a:avLst/>
          <a:gdLst/>
          <a:ahLst/>
          <a:cxnLst/>
          <a:rect l="0" t="0" r="0" b="0"/>
          <a:pathLst>
            <a:path>
              <a:moveTo>
                <a:pt x="0" y="25664"/>
              </a:moveTo>
              <a:lnTo>
                <a:pt x="558512" y="2566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577233" y="808742"/>
        <a:ext cx="27925" cy="27925"/>
      </dsp:txXfrm>
    </dsp:sp>
    <dsp:sp modelId="{CB398699-952A-4A2A-B6EE-AFBCF70DE9D1}">
      <dsp:nvSpPr>
        <dsp:cNvPr id="0" name=""/>
        <dsp:cNvSpPr/>
      </dsp:nvSpPr>
      <dsp:spPr>
        <a:xfrm>
          <a:off x="5870452" y="473635"/>
          <a:ext cx="1396280" cy="698140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herbata</a:t>
          </a:r>
          <a:endParaRPr lang="pl-PL" sz="3000" kern="1200" dirty="0"/>
        </a:p>
      </dsp:txBody>
      <dsp:txXfrm>
        <a:off x="5890900" y="494083"/>
        <a:ext cx="1355384" cy="657244"/>
      </dsp:txXfrm>
    </dsp:sp>
    <dsp:sp modelId="{87017BE2-E308-4459-89EE-2D40E5C971D9}">
      <dsp:nvSpPr>
        <dsp:cNvPr id="0" name=""/>
        <dsp:cNvSpPr/>
      </dsp:nvSpPr>
      <dsp:spPr>
        <a:xfrm rot="2142401">
          <a:off x="1337706" y="1399187"/>
          <a:ext cx="687809" cy="51328"/>
        </a:xfrm>
        <a:custGeom>
          <a:avLst/>
          <a:gdLst/>
          <a:ahLst/>
          <a:cxnLst/>
          <a:rect l="0" t="0" r="0" b="0"/>
          <a:pathLst>
            <a:path>
              <a:moveTo>
                <a:pt x="0" y="25664"/>
              </a:moveTo>
              <a:lnTo>
                <a:pt x="687809" y="2566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1664416" y="1407656"/>
        <a:ext cx="34390" cy="34390"/>
      </dsp:txXfrm>
    </dsp:sp>
    <dsp:sp modelId="{3A6694EE-F58A-48F4-9278-71E92E3E25CE}">
      <dsp:nvSpPr>
        <dsp:cNvPr id="0" name=""/>
        <dsp:cNvSpPr/>
      </dsp:nvSpPr>
      <dsp:spPr>
        <a:xfrm>
          <a:off x="1960867" y="1276496"/>
          <a:ext cx="1396280" cy="6981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zimne</a:t>
          </a:r>
          <a:endParaRPr lang="pl-PL" sz="3000" kern="1200" dirty="0"/>
        </a:p>
      </dsp:txBody>
      <dsp:txXfrm>
        <a:off x="1981315" y="1296944"/>
        <a:ext cx="1355384" cy="657244"/>
      </dsp:txXfrm>
    </dsp:sp>
    <dsp:sp modelId="{7E9571C9-330A-4B0E-842D-747D08A699F7}">
      <dsp:nvSpPr>
        <dsp:cNvPr id="0" name=""/>
        <dsp:cNvSpPr/>
      </dsp:nvSpPr>
      <dsp:spPr>
        <a:xfrm>
          <a:off x="3357147" y="1599902"/>
          <a:ext cx="558512" cy="51328"/>
        </a:xfrm>
        <a:custGeom>
          <a:avLst/>
          <a:gdLst/>
          <a:ahLst/>
          <a:cxnLst/>
          <a:rect l="0" t="0" r="0" b="0"/>
          <a:pathLst>
            <a:path>
              <a:moveTo>
                <a:pt x="0" y="25664"/>
              </a:moveTo>
              <a:lnTo>
                <a:pt x="558512" y="2566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622441" y="1611603"/>
        <a:ext cx="27925" cy="27925"/>
      </dsp:txXfrm>
    </dsp:sp>
    <dsp:sp modelId="{165CAB87-B405-47C0-BD20-781887648972}">
      <dsp:nvSpPr>
        <dsp:cNvPr id="0" name=""/>
        <dsp:cNvSpPr/>
      </dsp:nvSpPr>
      <dsp:spPr>
        <a:xfrm>
          <a:off x="3915660" y="1276496"/>
          <a:ext cx="1396280" cy="698140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sok </a:t>
          </a:r>
          <a:endParaRPr lang="pl-PL" sz="3000" kern="1200" dirty="0"/>
        </a:p>
      </dsp:txBody>
      <dsp:txXfrm>
        <a:off x="3936108" y="1296944"/>
        <a:ext cx="1355384" cy="657244"/>
      </dsp:txXfrm>
    </dsp:sp>
    <dsp:sp modelId="{8E7A7C73-D6CD-44CE-AA83-C0EE19E96A4E}">
      <dsp:nvSpPr>
        <dsp:cNvPr id="0" name=""/>
        <dsp:cNvSpPr/>
      </dsp:nvSpPr>
      <dsp:spPr>
        <a:xfrm>
          <a:off x="5311940" y="1599902"/>
          <a:ext cx="558512" cy="51328"/>
        </a:xfrm>
        <a:custGeom>
          <a:avLst/>
          <a:gdLst/>
          <a:ahLst/>
          <a:cxnLst/>
          <a:rect l="0" t="0" r="0" b="0"/>
          <a:pathLst>
            <a:path>
              <a:moveTo>
                <a:pt x="0" y="25664"/>
              </a:moveTo>
              <a:lnTo>
                <a:pt x="558512" y="2566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577233" y="1611603"/>
        <a:ext cx="27925" cy="27925"/>
      </dsp:txXfrm>
    </dsp:sp>
    <dsp:sp modelId="{D8E13606-5CD8-4239-A74D-A8B72A331553}">
      <dsp:nvSpPr>
        <dsp:cNvPr id="0" name=""/>
        <dsp:cNvSpPr/>
      </dsp:nvSpPr>
      <dsp:spPr>
        <a:xfrm>
          <a:off x="5870452" y="1276496"/>
          <a:ext cx="1396280" cy="698140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woda</a:t>
          </a:r>
          <a:endParaRPr lang="pl-PL" sz="3000" kern="1200" dirty="0"/>
        </a:p>
      </dsp:txBody>
      <dsp:txXfrm>
        <a:off x="5890900" y="1296944"/>
        <a:ext cx="1355384" cy="6572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E7159-538A-4A76-82D3-2F0FA236464B}">
      <dsp:nvSpPr>
        <dsp:cNvPr id="0" name=""/>
        <dsp:cNvSpPr/>
      </dsp:nvSpPr>
      <dsp:spPr>
        <a:xfrm>
          <a:off x="3150" y="622756"/>
          <a:ext cx="1397405" cy="6987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napoje</a:t>
          </a:r>
          <a:endParaRPr lang="pl-PL" sz="3000" kern="1200" dirty="0"/>
        </a:p>
      </dsp:txBody>
      <dsp:txXfrm>
        <a:off x="23614" y="643220"/>
        <a:ext cx="1356477" cy="657774"/>
      </dsp:txXfrm>
    </dsp:sp>
    <dsp:sp modelId="{21A53AA8-CA5C-4E5D-8AF4-FF4CEE793A05}">
      <dsp:nvSpPr>
        <dsp:cNvPr id="0" name=""/>
        <dsp:cNvSpPr/>
      </dsp:nvSpPr>
      <dsp:spPr>
        <a:xfrm rot="19457599">
          <a:off x="1335854" y="738887"/>
          <a:ext cx="688363" cy="64687"/>
        </a:xfrm>
        <a:custGeom>
          <a:avLst/>
          <a:gdLst/>
          <a:ahLst/>
          <a:cxnLst/>
          <a:rect l="0" t="0" r="0" b="0"/>
          <a:pathLst>
            <a:path>
              <a:moveTo>
                <a:pt x="0" y="32343"/>
              </a:moveTo>
              <a:lnTo>
                <a:pt x="688363" y="3234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1662827" y="754021"/>
        <a:ext cx="34418" cy="34418"/>
      </dsp:txXfrm>
    </dsp:sp>
    <dsp:sp modelId="{39479DE8-8FD3-407A-A65B-7991B15BACF0}">
      <dsp:nvSpPr>
        <dsp:cNvPr id="0" name=""/>
        <dsp:cNvSpPr/>
      </dsp:nvSpPr>
      <dsp:spPr>
        <a:xfrm>
          <a:off x="1959517" y="221002"/>
          <a:ext cx="1397405" cy="698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gorące</a:t>
          </a:r>
          <a:endParaRPr lang="pl-PL" sz="3000" kern="1200" dirty="0"/>
        </a:p>
      </dsp:txBody>
      <dsp:txXfrm>
        <a:off x="1979981" y="241466"/>
        <a:ext cx="1356477" cy="657774"/>
      </dsp:txXfrm>
    </dsp:sp>
    <dsp:sp modelId="{6AB34786-5F21-4C3C-85D0-D096C6D9B4B3}">
      <dsp:nvSpPr>
        <dsp:cNvPr id="0" name=""/>
        <dsp:cNvSpPr/>
      </dsp:nvSpPr>
      <dsp:spPr>
        <a:xfrm>
          <a:off x="3356922" y="538010"/>
          <a:ext cx="558962" cy="64687"/>
        </a:xfrm>
        <a:custGeom>
          <a:avLst/>
          <a:gdLst/>
          <a:ahLst/>
          <a:cxnLst/>
          <a:rect l="0" t="0" r="0" b="0"/>
          <a:pathLst>
            <a:path>
              <a:moveTo>
                <a:pt x="0" y="32343"/>
              </a:moveTo>
              <a:lnTo>
                <a:pt x="558962" y="32343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622429" y="556379"/>
        <a:ext cx="27948" cy="27948"/>
      </dsp:txXfrm>
    </dsp:sp>
    <dsp:sp modelId="{6A8E015E-804A-44B7-8B36-6E1A4A3BF138}">
      <dsp:nvSpPr>
        <dsp:cNvPr id="0" name=""/>
        <dsp:cNvSpPr/>
      </dsp:nvSpPr>
      <dsp:spPr>
        <a:xfrm>
          <a:off x="3915885" y="221002"/>
          <a:ext cx="1397405" cy="698702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kawa</a:t>
          </a:r>
          <a:endParaRPr lang="pl-PL" sz="3000" kern="1200" dirty="0"/>
        </a:p>
      </dsp:txBody>
      <dsp:txXfrm>
        <a:off x="3936349" y="241466"/>
        <a:ext cx="1356477" cy="657774"/>
      </dsp:txXfrm>
    </dsp:sp>
    <dsp:sp modelId="{BEC710B3-D162-4C69-82B2-0CA527B5F33C}">
      <dsp:nvSpPr>
        <dsp:cNvPr id="0" name=""/>
        <dsp:cNvSpPr/>
      </dsp:nvSpPr>
      <dsp:spPr>
        <a:xfrm>
          <a:off x="5313290" y="538010"/>
          <a:ext cx="558962" cy="64687"/>
        </a:xfrm>
        <a:custGeom>
          <a:avLst/>
          <a:gdLst/>
          <a:ahLst/>
          <a:cxnLst/>
          <a:rect l="0" t="0" r="0" b="0"/>
          <a:pathLst>
            <a:path>
              <a:moveTo>
                <a:pt x="0" y="32343"/>
              </a:moveTo>
              <a:lnTo>
                <a:pt x="558962" y="32343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578797" y="556379"/>
        <a:ext cx="27948" cy="27948"/>
      </dsp:txXfrm>
    </dsp:sp>
    <dsp:sp modelId="{CB398699-952A-4A2A-B6EE-AFBCF70DE9D1}">
      <dsp:nvSpPr>
        <dsp:cNvPr id="0" name=""/>
        <dsp:cNvSpPr/>
      </dsp:nvSpPr>
      <dsp:spPr>
        <a:xfrm>
          <a:off x="5872252" y="221002"/>
          <a:ext cx="1397405" cy="698702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herbata</a:t>
          </a:r>
          <a:endParaRPr lang="pl-PL" sz="3000" kern="1200" dirty="0"/>
        </a:p>
      </dsp:txBody>
      <dsp:txXfrm>
        <a:off x="5892716" y="241466"/>
        <a:ext cx="1356477" cy="657774"/>
      </dsp:txXfrm>
    </dsp:sp>
    <dsp:sp modelId="{87017BE2-E308-4459-89EE-2D40E5C971D9}">
      <dsp:nvSpPr>
        <dsp:cNvPr id="0" name=""/>
        <dsp:cNvSpPr/>
      </dsp:nvSpPr>
      <dsp:spPr>
        <a:xfrm rot="2142401">
          <a:off x="1335854" y="1140641"/>
          <a:ext cx="688363" cy="64687"/>
        </a:xfrm>
        <a:custGeom>
          <a:avLst/>
          <a:gdLst/>
          <a:ahLst/>
          <a:cxnLst/>
          <a:rect l="0" t="0" r="0" b="0"/>
          <a:pathLst>
            <a:path>
              <a:moveTo>
                <a:pt x="0" y="32343"/>
              </a:moveTo>
              <a:lnTo>
                <a:pt x="688363" y="3234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1662827" y="1155775"/>
        <a:ext cx="34418" cy="34418"/>
      </dsp:txXfrm>
    </dsp:sp>
    <dsp:sp modelId="{3A6694EE-F58A-48F4-9278-71E92E3E25CE}">
      <dsp:nvSpPr>
        <dsp:cNvPr id="0" name=""/>
        <dsp:cNvSpPr/>
      </dsp:nvSpPr>
      <dsp:spPr>
        <a:xfrm>
          <a:off x="1959517" y="1024510"/>
          <a:ext cx="1397405" cy="698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zimne</a:t>
          </a:r>
          <a:endParaRPr lang="pl-PL" sz="3000" kern="1200" dirty="0"/>
        </a:p>
      </dsp:txBody>
      <dsp:txXfrm>
        <a:off x="1979981" y="1044974"/>
        <a:ext cx="1356477" cy="657774"/>
      </dsp:txXfrm>
    </dsp:sp>
    <dsp:sp modelId="{7E9571C9-330A-4B0E-842D-747D08A699F7}">
      <dsp:nvSpPr>
        <dsp:cNvPr id="0" name=""/>
        <dsp:cNvSpPr/>
      </dsp:nvSpPr>
      <dsp:spPr>
        <a:xfrm>
          <a:off x="3356922" y="1341518"/>
          <a:ext cx="558962" cy="64687"/>
        </a:xfrm>
        <a:custGeom>
          <a:avLst/>
          <a:gdLst/>
          <a:ahLst/>
          <a:cxnLst/>
          <a:rect l="0" t="0" r="0" b="0"/>
          <a:pathLst>
            <a:path>
              <a:moveTo>
                <a:pt x="0" y="32343"/>
              </a:moveTo>
              <a:lnTo>
                <a:pt x="558962" y="32343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622429" y="1359887"/>
        <a:ext cx="27948" cy="27948"/>
      </dsp:txXfrm>
    </dsp:sp>
    <dsp:sp modelId="{165CAB87-B405-47C0-BD20-781887648972}">
      <dsp:nvSpPr>
        <dsp:cNvPr id="0" name=""/>
        <dsp:cNvSpPr/>
      </dsp:nvSpPr>
      <dsp:spPr>
        <a:xfrm>
          <a:off x="3915885" y="1024510"/>
          <a:ext cx="1397405" cy="698702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sok </a:t>
          </a:r>
          <a:endParaRPr lang="pl-PL" sz="3000" kern="1200" dirty="0"/>
        </a:p>
      </dsp:txBody>
      <dsp:txXfrm>
        <a:off x="3936349" y="1044974"/>
        <a:ext cx="1356477" cy="657774"/>
      </dsp:txXfrm>
    </dsp:sp>
    <dsp:sp modelId="{8E7A7C73-D6CD-44CE-AA83-C0EE19E96A4E}">
      <dsp:nvSpPr>
        <dsp:cNvPr id="0" name=""/>
        <dsp:cNvSpPr/>
      </dsp:nvSpPr>
      <dsp:spPr>
        <a:xfrm>
          <a:off x="5313290" y="1341518"/>
          <a:ext cx="558962" cy="64687"/>
        </a:xfrm>
        <a:custGeom>
          <a:avLst/>
          <a:gdLst/>
          <a:ahLst/>
          <a:cxnLst/>
          <a:rect l="0" t="0" r="0" b="0"/>
          <a:pathLst>
            <a:path>
              <a:moveTo>
                <a:pt x="0" y="32343"/>
              </a:moveTo>
              <a:lnTo>
                <a:pt x="558962" y="32343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578797" y="1359887"/>
        <a:ext cx="27948" cy="27948"/>
      </dsp:txXfrm>
    </dsp:sp>
    <dsp:sp modelId="{D8E13606-5CD8-4239-A74D-A8B72A331553}">
      <dsp:nvSpPr>
        <dsp:cNvPr id="0" name=""/>
        <dsp:cNvSpPr/>
      </dsp:nvSpPr>
      <dsp:spPr>
        <a:xfrm>
          <a:off x="5872252" y="1024510"/>
          <a:ext cx="1397405" cy="698702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woda</a:t>
          </a:r>
          <a:endParaRPr lang="pl-PL" sz="3000" kern="1200" dirty="0"/>
        </a:p>
      </dsp:txBody>
      <dsp:txXfrm>
        <a:off x="5892716" y="1044974"/>
        <a:ext cx="1356477" cy="6577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E7159-538A-4A76-82D3-2F0FA236464B}">
      <dsp:nvSpPr>
        <dsp:cNvPr id="0" name=""/>
        <dsp:cNvSpPr/>
      </dsp:nvSpPr>
      <dsp:spPr>
        <a:xfrm>
          <a:off x="0" y="1080119"/>
          <a:ext cx="1512000" cy="614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sery</a:t>
          </a:r>
          <a:endParaRPr lang="pl-PL" sz="1800" kern="1200" dirty="0"/>
        </a:p>
      </dsp:txBody>
      <dsp:txXfrm>
        <a:off x="18001" y="1098120"/>
        <a:ext cx="1475998" cy="578597"/>
      </dsp:txXfrm>
    </dsp:sp>
    <dsp:sp modelId="{21A53AA8-CA5C-4E5D-8AF4-FF4CEE793A05}">
      <dsp:nvSpPr>
        <dsp:cNvPr id="0" name=""/>
        <dsp:cNvSpPr/>
      </dsp:nvSpPr>
      <dsp:spPr>
        <a:xfrm rot="18878462">
          <a:off x="1286455" y="827478"/>
          <a:ext cx="151710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517100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07078" y="809766"/>
        <a:ext cx="75855" cy="75855"/>
      </dsp:txXfrm>
    </dsp:sp>
    <dsp:sp modelId="{39479DE8-8FD3-407A-A65B-7991B15BACF0}">
      <dsp:nvSpPr>
        <dsp:cNvPr id="0" name=""/>
        <dsp:cNvSpPr/>
      </dsp:nvSpPr>
      <dsp:spPr>
        <a:xfrm>
          <a:off x="2578011" y="668"/>
          <a:ext cx="1512000" cy="614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świeże</a:t>
          </a:r>
          <a:endParaRPr lang="pl-PL" sz="1800" kern="1200" dirty="0"/>
        </a:p>
      </dsp:txBody>
      <dsp:txXfrm>
        <a:off x="2596012" y="18669"/>
        <a:ext cx="1475998" cy="578597"/>
      </dsp:txXfrm>
    </dsp:sp>
    <dsp:sp modelId="{6AB34786-5F21-4C3C-85D0-D096C6D9B4B3}">
      <dsp:nvSpPr>
        <dsp:cNvPr id="0" name=""/>
        <dsp:cNvSpPr/>
      </dsp:nvSpPr>
      <dsp:spPr>
        <a:xfrm>
          <a:off x="4090012" y="287752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323559" y="295675"/>
        <a:ext cx="24583" cy="24583"/>
      </dsp:txXfrm>
    </dsp:sp>
    <dsp:sp modelId="{6A8E015E-804A-44B7-8B36-6E1A4A3BF138}">
      <dsp:nvSpPr>
        <dsp:cNvPr id="0" name=""/>
        <dsp:cNvSpPr/>
      </dsp:nvSpPr>
      <dsp:spPr>
        <a:xfrm>
          <a:off x="4581691" y="668"/>
          <a:ext cx="1260002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feta</a:t>
          </a:r>
          <a:endParaRPr lang="pl-PL" sz="1800" kern="1200" dirty="0"/>
        </a:p>
      </dsp:txBody>
      <dsp:txXfrm>
        <a:off x="4599692" y="18669"/>
        <a:ext cx="1224000" cy="578597"/>
      </dsp:txXfrm>
    </dsp:sp>
    <dsp:sp modelId="{BEC710B3-D162-4C69-82B2-0CA527B5F33C}">
      <dsp:nvSpPr>
        <dsp:cNvPr id="0" name=""/>
        <dsp:cNvSpPr/>
      </dsp:nvSpPr>
      <dsp:spPr>
        <a:xfrm>
          <a:off x="5841694" y="287752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6075242" y="295675"/>
        <a:ext cx="24583" cy="24583"/>
      </dsp:txXfrm>
    </dsp:sp>
    <dsp:sp modelId="{CB398699-952A-4A2A-B6EE-AFBCF70DE9D1}">
      <dsp:nvSpPr>
        <dsp:cNvPr id="0" name=""/>
        <dsp:cNvSpPr/>
      </dsp:nvSpPr>
      <dsp:spPr>
        <a:xfrm>
          <a:off x="6333374" y="668"/>
          <a:ext cx="1229199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ricotta</a:t>
          </a:r>
          <a:endParaRPr lang="pl-PL" sz="1800" kern="1200" dirty="0"/>
        </a:p>
      </dsp:txBody>
      <dsp:txXfrm>
        <a:off x="6351375" y="18669"/>
        <a:ext cx="1193197" cy="578597"/>
      </dsp:txXfrm>
    </dsp:sp>
    <dsp:sp modelId="{87017BE2-E308-4459-89EE-2D40E5C971D9}">
      <dsp:nvSpPr>
        <dsp:cNvPr id="0" name=""/>
        <dsp:cNvSpPr/>
      </dsp:nvSpPr>
      <dsp:spPr>
        <a:xfrm rot="20443865">
          <a:off x="1480370" y="1180873"/>
          <a:ext cx="112927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29272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16774" y="1172856"/>
        <a:ext cx="56463" cy="56463"/>
      </dsp:txXfrm>
    </dsp:sp>
    <dsp:sp modelId="{3A6694EE-F58A-48F4-9278-71E92E3E25CE}">
      <dsp:nvSpPr>
        <dsp:cNvPr id="0" name=""/>
        <dsp:cNvSpPr/>
      </dsp:nvSpPr>
      <dsp:spPr>
        <a:xfrm>
          <a:off x="2578011" y="707457"/>
          <a:ext cx="1512000" cy="614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miękkie</a:t>
          </a:r>
          <a:endParaRPr lang="pl-PL" sz="1800" kern="1200" dirty="0"/>
        </a:p>
      </dsp:txBody>
      <dsp:txXfrm>
        <a:off x="2596012" y="725458"/>
        <a:ext cx="1475998" cy="578597"/>
      </dsp:txXfrm>
    </dsp:sp>
    <dsp:sp modelId="{7E9571C9-330A-4B0E-842D-747D08A699F7}">
      <dsp:nvSpPr>
        <dsp:cNvPr id="0" name=""/>
        <dsp:cNvSpPr/>
      </dsp:nvSpPr>
      <dsp:spPr>
        <a:xfrm>
          <a:off x="4090012" y="994542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323559" y="1002465"/>
        <a:ext cx="24583" cy="24583"/>
      </dsp:txXfrm>
    </dsp:sp>
    <dsp:sp modelId="{165CAB87-B405-47C0-BD20-781887648972}">
      <dsp:nvSpPr>
        <dsp:cNvPr id="0" name=""/>
        <dsp:cNvSpPr/>
      </dsp:nvSpPr>
      <dsp:spPr>
        <a:xfrm>
          <a:off x="4581691" y="707457"/>
          <a:ext cx="1260002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camembert </a:t>
          </a:r>
          <a:endParaRPr lang="pl-PL" sz="1800" kern="1200" dirty="0"/>
        </a:p>
      </dsp:txBody>
      <dsp:txXfrm>
        <a:off x="4599692" y="725458"/>
        <a:ext cx="1224000" cy="578597"/>
      </dsp:txXfrm>
    </dsp:sp>
    <dsp:sp modelId="{8E7A7C73-D6CD-44CE-AA83-C0EE19E96A4E}">
      <dsp:nvSpPr>
        <dsp:cNvPr id="0" name=""/>
        <dsp:cNvSpPr/>
      </dsp:nvSpPr>
      <dsp:spPr>
        <a:xfrm>
          <a:off x="5841694" y="994542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6075242" y="1002465"/>
        <a:ext cx="24583" cy="24583"/>
      </dsp:txXfrm>
    </dsp:sp>
    <dsp:sp modelId="{D8E13606-5CD8-4239-A74D-A8B72A331553}">
      <dsp:nvSpPr>
        <dsp:cNvPr id="0" name=""/>
        <dsp:cNvSpPr/>
      </dsp:nvSpPr>
      <dsp:spPr>
        <a:xfrm>
          <a:off x="6333374" y="707457"/>
          <a:ext cx="1229199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brie</a:t>
          </a:r>
          <a:endParaRPr lang="pl-PL" sz="1800" kern="1200" dirty="0"/>
        </a:p>
      </dsp:txBody>
      <dsp:txXfrm>
        <a:off x="6351375" y="725458"/>
        <a:ext cx="1193197" cy="578597"/>
      </dsp:txXfrm>
    </dsp:sp>
    <dsp:sp modelId="{E22237F8-ED32-4F40-B079-527CABE64E52}">
      <dsp:nvSpPr>
        <dsp:cNvPr id="0" name=""/>
        <dsp:cNvSpPr/>
      </dsp:nvSpPr>
      <dsp:spPr>
        <a:xfrm rot="1044175">
          <a:off x="1486432" y="1534268"/>
          <a:ext cx="1117147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17147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17077" y="1526554"/>
        <a:ext cx="55857" cy="55857"/>
      </dsp:txXfrm>
    </dsp:sp>
    <dsp:sp modelId="{63216B08-523B-4A45-A322-75DE89E7AA85}">
      <dsp:nvSpPr>
        <dsp:cNvPr id="0" name=""/>
        <dsp:cNvSpPr/>
      </dsp:nvSpPr>
      <dsp:spPr>
        <a:xfrm>
          <a:off x="2578011" y="1414246"/>
          <a:ext cx="1512000" cy="614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twarde</a:t>
          </a:r>
          <a:endParaRPr lang="pl-PL" sz="1800" kern="1200" dirty="0"/>
        </a:p>
      </dsp:txBody>
      <dsp:txXfrm>
        <a:off x="2596012" y="1432247"/>
        <a:ext cx="1475998" cy="578597"/>
      </dsp:txXfrm>
    </dsp:sp>
    <dsp:sp modelId="{E204BB47-A06E-4A10-9BC9-853A54A19D3C}">
      <dsp:nvSpPr>
        <dsp:cNvPr id="0" name=""/>
        <dsp:cNvSpPr/>
      </dsp:nvSpPr>
      <dsp:spPr>
        <a:xfrm>
          <a:off x="4090012" y="1701331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323559" y="1709254"/>
        <a:ext cx="24583" cy="24583"/>
      </dsp:txXfrm>
    </dsp:sp>
    <dsp:sp modelId="{1480B069-4FE4-4B51-93C0-A16137D6C095}">
      <dsp:nvSpPr>
        <dsp:cNvPr id="0" name=""/>
        <dsp:cNvSpPr/>
      </dsp:nvSpPr>
      <dsp:spPr>
        <a:xfrm>
          <a:off x="4581691" y="1414246"/>
          <a:ext cx="1229199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parmezan</a:t>
          </a:r>
          <a:endParaRPr lang="pl-PL" sz="1800" kern="1200" dirty="0"/>
        </a:p>
      </dsp:txBody>
      <dsp:txXfrm>
        <a:off x="4599692" y="1432247"/>
        <a:ext cx="1193197" cy="578597"/>
      </dsp:txXfrm>
    </dsp:sp>
    <dsp:sp modelId="{15F3A4A3-E346-4A87-A973-09467CF566F8}">
      <dsp:nvSpPr>
        <dsp:cNvPr id="0" name=""/>
        <dsp:cNvSpPr/>
      </dsp:nvSpPr>
      <dsp:spPr>
        <a:xfrm rot="2659058">
          <a:off x="1300042" y="1887663"/>
          <a:ext cx="1489927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89927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07757" y="1870629"/>
        <a:ext cx="74496" cy="74496"/>
      </dsp:txXfrm>
    </dsp:sp>
    <dsp:sp modelId="{1DD9A157-F005-443F-AAD1-7A18EB74C4C2}">
      <dsp:nvSpPr>
        <dsp:cNvPr id="0" name=""/>
        <dsp:cNvSpPr/>
      </dsp:nvSpPr>
      <dsp:spPr>
        <a:xfrm>
          <a:off x="2578011" y="2121036"/>
          <a:ext cx="1512000" cy="614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pleśniowe</a:t>
          </a:r>
          <a:endParaRPr lang="pl-PL" sz="1800" kern="1200" dirty="0"/>
        </a:p>
      </dsp:txBody>
      <dsp:txXfrm>
        <a:off x="2596012" y="2139037"/>
        <a:ext cx="1475998" cy="578597"/>
      </dsp:txXfrm>
    </dsp:sp>
    <dsp:sp modelId="{72214079-3293-42C1-B3B0-EA3FDC25552F}">
      <dsp:nvSpPr>
        <dsp:cNvPr id="0" name=""/>
        <dsp:cNvSpPr/>
      </dsp:nvSpPr>
      <dsp:spPr>
        <a:xfrm>
          <a:off x="4090012" y="2408121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323559" y="2416044"/>
        <a:ext cx="24583" cy="24583"/>
      </dsp:txXfrm>
    </dsp:sp>
    <dsp:sp modelId="{42B7AA0D-CF00-4664-8883-8B35313D013A}">
      <dsp:nvSpPr>
        <dsp:cNvPr id="0" name=""/>
        <dsp:cNvSpPr/>
      </dsp:nvSpPr>
      <dsp:spPr>
        <a:xfrm>
          <a:off x="4581691" y="2121036"/>
          <a:ext cx="1229199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stilton</a:t>
          </a:r>
          <a:endParaRPr lang="pl-PL" sz="1800" kern="1200" dirty="0"/>
        </a:p>
      </dsp:txBody>
      <dsp:txXfrm>
        <a:off x="4599692" y="2139037"/>
        <a:ext cx="1193197" cy="5785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E7159-538A-4A76-82D3-2F0FA236464B}">
      <dsp:nvSpPr>
        <dsp:cNvPr id="0" name=""/>
        <dsp:cNvSpPr/>
      </dsp:nvSpPr>
      <dsp:spPr>
        <a:xfrm>
          <a:off x="0" y="1080119"/>
          <a:ext cx="1512000" cy="614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sery</a:t>
          </a:r>
          <a:endParaRPr lang="pl-PL" sz="1800" kern="1200" dirty="0"/>
        </a:p>
      </dsp:txBody>
      <dsp:txXfrm>
        <a:off x="18001" y="1098120"/>
        <a:ext cx="1475998" cy="578597"/>
      </dsp:txXfrm>
    </dsp:sp>
    <dsp:sp modelId="{21A53AA8-CA5C-4E5D-8AF4-FF4CEE793A05}">
      <dsp:nvSpPr>
        <dsp:cNvPr id="0" name=""/>
        <dsp:cNvSpPr/>
      </dsp:nvSpPr>
      <dsp:spPr>
        <a:xfrm rot="18878462">
          <a:off x="1286455" y="827478"/>
          <a:ext cx="151710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517100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07078" y="809766"/>
        <a:ext cx="75855" cy="75855"/>
      </dsp:txXfrm>
    </dsp:sp>
    <dsp:sp modelId="{39479DE8-8FD3-407A-A65B-7991B15BACF0}">
      <dsp:nvSpPr>
        <dsp:cNvPr id="0" name=""/>
        <dsp:cNvSpPr/>
      </dsp:nvSpPr>
      <dsp:spPr>
        <a:xfrm>
          <a:off x="2578011" y="668"/>
          <a:ext cx="1512000" cy="614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świeże</a:t>
          </a:r>
          <a:endParaRPr lang="pl-PL" sz="1800" kern="1200" dirty="0"/>
        </a:p>
      </dsp:txBody>
      <dsp:txXfrm>
        <a:off x="2596012" y="18669"/>
        <a:ext cx="1475998" cy="578597"/>
      </dsp:txXfrm>
    </dsp:sp>
    <dsp:sp modelId="{6AB34786-5F21-4C3C-85D0-D096C6D9B4B3}">
      <dsp:nvSpPr>
        <dsp:cNvPr id="0" name=""/>
        <dsp:cNvSpPr/>
      </dsp:nvSpPr>
      <dsp:spPr>
        <a:xfrm>
          <a:off x="4090012" y="287752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323559" y="295675"/>
        <a:ext cx="24583" cy="24583"/>
      </dsp:txXfrm>
    </dsp:sp>
    <dsp:sp modelId="{6A8E015E-804A-44B7-8B36-6E1A4A3BF138}">
      <dsp:nvSpPr>
        <dsp:cNvPr id="0" name=""/>
        <dsp:cNvSpPr/>
      </dsp:nvSpPr>
      <dsp:spPr>
        <a:xfrm>
          <a:off x="4581691" y="668"/>
          <a:ext cx="1260002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feta</a:t>
          </a:r>
          <a:endParaRPr lang="pl-PL" sz="1800" kern="1200" dirty="0"/>
        </a:p>
      </dsp:txBody>
      <dsp:txXfrm>
        <a:off x="4599692" y="18669"/>
        <a:ext cx="1224000" cy="578597"/>
      </dsp:txXfrm>
    </dsp:sp>
    <dsp:sp modelId="{BEC710B3-D162-4C69-82B2-0CA527B5F33C}">
      <dsp:nvSpPr>
        <dsp:cNvPr id="0" name=""/>
        <dsp:cNvSpPr/>
      </dsp:nvSpPr>
      <dsp:spPr>
        <a:xfrm>
          <a:off x="5841694" y="287752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6075242" y="295675"/>
        <a:ext cx="24583" cy="24583"/>
      </dsp:txXfrm>
    </dsp:sp>
    <dsp:sp modelId="{CB398699-952A-4A2A-B6EE-AFBCF70DE9D1}">
      <dsp:nvSpPr>
        <dsp:cNvPr id="0" name=""/>
        <dsp:cNvSpPr/>
      </dsp:nvSpPr>
      <dsp:spPr>
        <a:xfrm>
          <a:off x="6333374" y="668"/>
          <a:ext cx="1229199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ricotta</a:t>
          </a:r>
          <a:endParaRPr lang="pl-PL" sz="1800" kern="1200" dirty="0"/>
        </a:p>
      </dsp:txBody>
      <dsp:txXfrm>
        <a:off x="6351375" y="18669"/>
        <a:ext cx="1193197" cy="578597"/>
      </dsp:txXfrm>
    </dsp:sp>
    <dsp:sp modelId="{87017BE2-E308-4459-89EE-2D40E5C971D9}">
      <dsp:nvSpPr>
        <dsp:cNvPr id="0" name=""/>
        <dsp:cNvSpPr/>
      </dsp:nvSpPr>
      <dsp:spPr>
        <a:xfrm rot="20443865">
          <a:off x="1480370" y="1180873"/>
          <a:ext cx="112927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29272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16774" y="1172856"/>
        <a:ext cx="56463" cy="56463"/>
      </dsp:txXfrm>
    </dsp:sp>
    <dsp:sp modelId="{3A6694EE-F58A-48F4-9278-71E92E3E25CE}">
      <dsp:nvSpPr>
        <dsp:cNvPr id="0" name=""/>
        <dsp:cNvSpPr/>
      </dsp:nvSpPr>
      <dsp:spPr>
        <a:xfrm>
          <a:off x="2578011" y="707457"/>
          <a:ext cx="1512000" cy="614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miękkie</a:t>
          </a:r>
          <a:endParaRPr lang="pl-PL" sz="1800" kern="1200" dirty="0"/>
        </a:p>
      </dsp:txBody>
      <dsp:txXfrm>
        <a:off x="2596012" y="725458"/>
        <a:ext cx="1475998" cy="578597"/>
      </dsp:txXfrm>
    </dsp:sp>
    <dsp:sp modelId="{7E9571C9-330A-4B0E-842D-747D08A699F7}">
      <dsp:nvSpPr>
        <dsp:cNvPr id="0" name=""/>
        <dsp:cNvSpPr/>
      </dsp:nvSpPr>
      <dsp:spPr>
        <a:xfrm>
          <a:off x="4090012" y="994542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323559" y="1002465"/>
        <a:ext cx="24583" cy="24583"/>
      </dsp:txXfrm>
    </dsp:sp>
    <dsp:sp modelId="{165CAB87-B405-47C0-BD20-781887648972}">
      <dsp:nvSpPr>
        <dsp:cNvPr id="0" name=""/>
        <dsp:cNvSpPr/>
      </dsp:nvSpPr>
      <dsp:spPr>
        <a:xfrm>
          <a:off x="4581691" y="707457"/>
          <a:ext cx="1260002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camembert </a:t>
          </a:r>
          <a:endParaRPr lang="pl-PL" sz="1800" kern="1200" dirty="0"/>
        </a:p>
      </dsp:txBody>
      <dsp:txXfrm>
        <a:off x="4599692" y="725458"/>
        <a:ext cx="1224000" cy="578597"/>
      </dsp:txXfrm>
    </dsp:sp>
    <dsp:sp modelId="{8E7A7C73-D6CD-44CE-AA83-C0EE19E96A4E}">
      <dsp:nvSpPr>
        <dsp:cNvPr id="0" name=""/>
        <dsp:cNvSpPr/>
      </dsp:nvSpPr>
      <dsp:spPr>
        <a:xfrm>
          <a:off x="5841694" y="994542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6075242" y="1002465"/>
        <a:ext cx="24583" cy="24583"/>
      </dsp:txXfrm>
    </dsp:sp>
    <dsp:sp modelId="{D8E13606-5CD8-4239-A74D-A8B72A331553}">
      <dsp:nvSpPr>
        <dsp:cNvPr id="0" name=""/>
        <dsp:cNvSpPr/>
      </dsp:nvSpPr>
      <dsp:spPr>
        <a:xfrm>
          <a:off x="6333374" y="707457"/>
          <a:ext cx="1229199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brie</a:t>
          </a:r>
          <a:endParaRPr lang="pl-PL" sz="1800" kern="1200" dirty="0"/>
        </a:p>
      </dsp:txBody>
      <dsp:txXfrm>
        <a:off x="6351375" y="725458"/>
        <a:ext cx="1193197" cy="578597"/>
      </dsp:txXfrm>
    </dsp:sp>
    <dsp:sp modelId="{E22237F8-ED32-4F40-B079-527CABE64E52}">
      <dsp:nvSpPr>
        <dsp:cNvPr id="0" name=""/>
        <dsp:cNvSpPr/>
      </dsp:nvSpPr>
      <dsp:spPr>
        <a:xfrm rot="1044175">
          <a:off x="1486432" y="1534268"/>
          <a:ext cx="1117147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17147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17077" y="1526554"/>
        <a:ext cx="55857" cy="55857"/>
      </dsp:txXfrm>
    </dsp:sp>
    <dsp:sp modelId="{63216B08-523B-4A45-A322-75DE89E7AA85}">
      <dsp:nvSpPr>
        <dsp:cNvPr id="0" name=""/>
        <dsp:cNvSpPr/>
      </dsp:nvSpPr>
      <dsp:spPr>
        <a:xfrm>
          <a:off x="2578011" y="1414246"/>
          <a:ext cx="1512000" cy="614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twarde</a:t>
          </a:r>
          <a:endParaRPr lang="pl-PL" sz="1800" kern="1200" dirty="0"/>
        </a:p>
      </dsp:txBody>
      <dsp:txXfrm>
        <a:off x="2596012" y="1432247"/>
        <a:ext cx="1475998" cy="578597"/>
      </dsp:txXfrm>
    </dsp:sp>
    <dsp:sp modelId="{E204BB47-A06E-4A10-9BC9-853A54A19D3C}">
      <dsp:nvSpPr>
        <dsp:cNvPr id="0" name=""/>
        <dsp:cNvSpPr/>
      </dsp:nvSpPr>
      <dsp:spPr>
        <a:xfrm>
          <a:off x="4090012" y="1701331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323559" y="1709254"/>
        <a:ext cx="24583" cy="24583"/>
      </dsp:txXfrm>
    </dsp:sp>
    <dsp:sp modelId="{1480B069-4FE4-4B51-93C0-A16137D6C095}">
      <dsp:nvSpPr>
        <dsp:cNvPr id="0" name=""/>
        <dsp:cNvSpPr/>
      </dsp:nvSpPr>
      <dsp:spPr>
        <a:xfrm>
          <a:off x="4581691" y="1414246"/>
          <a:ext cx="1229199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parmezan</a:t>
          </a:r>
          <a:endParaRPr lang="pl-PL" sz="1800" kern="1200" dirty="0"/>
        </a:p>
      </dsp:txBody>
      <dsp:txXfrm>
        <a:off x="4599692" y="1432247"/>
        <a:ext cx="1193197" cy="578597"/>
      </dsp:txXfrm>
    </dsp:sp>
    <dsp:sp modelId="{15F3A4A3-E346-4A87-A973-09467CF566F8}">
      <dsp:nvSpPr>
        <dsp:cNvPr id="0" name=""/>
        <dsp:cNvSpPr/>
      </dsp:nvSpPr>
      <dsp:spPr>
        <a:xfrm rot="2659058">
          <a:off x="1300042" y="1887663"/>
          <a:ext cx="1489927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89927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07757" y="1870629"/>
        <a:ext cx="74496" cy="74496"/>
      </dsp:txXfrm>
    </dsp:sp>
    <dsp:sp modelId="{1DD9A157-F005-443F-AAD1-7A18EB74C4C2}">
      <dsp:nvSpPr>
        <dsp:cNvPr id="0" name=""/>
        <dsp:cNvSpPr/>
      </dsp:nvSpPr>
      <dsp:spPr>
        <a:xfrm>
          <a:off x="2578011" y="2121036"/>
          <a:ext cx="1512000" cy="614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pleśniowe</a:t>
          </a:r>
          <a:endParaRPr lang="pl-PL" sz="1800" kern="1200" dirty="0"/>
        </a:p>
      </dsp:txBody>
      <dsp:txXfrm>
        <a:off x="2596012" y="2139037"/>
        <a:ext cx="1475998" cy="578597"/>
      </dsp:txXfrm>
    </dsp:sp>
    <dsp:sp modelId="{72214079-3293-42C1-B3B0-EA3FDC25552F}">
      <dsp:nvSpPr>
        <dsp:cNvPr id="0" name=""/>
        <dsp:cNvSpPr/>
      </dsp:nvSpPr>
      <dsp:spPr>
        <a:xfrm>
          <a:off x="4090012" y="2408121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323559" y="2416044"/>
        <a:ext cx="24583" cy="24583"/>
      </dsp:txXfrm>
    </dsp:sp>
    <dsp:sp modelId="{42B7AA0D-CF00-4664-8883-8B35313D013A}">
      <dsp:nvSpPr>
        <dsp:cNvPr id="0" name=""/>
        <dsp:cNvSpPr/>
      </dsp:nvSpPr>
      <dsp:spPr>
        <a:xfrm>
          <a:off x="4581691" y="2121036"/>
          <a:ext cx="1229199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stilton</a:t>
          </a:r>
          <a:endParaRPr lang="pl-PL" sz="1800" kern="1200" dirty="0"/>
        </a:p>
      </dsp:txBody>
      <dsp:txXfrm>
        <a:off x="4599692" y="2139037"/>
        <a:ext cx="1193197" cy="5785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E7159-538A-4A76-82D3-2F0FA236464B}">
      <dsp:nvSpPr>
        <dsp:cNvPr id="0" name=""/>
        <dsp:cNvSpPr/>
      </dsp:nvSpPr>
      <dsp:spPr>
        <a:xfrm>
          <a:off x="0" y="1611711"/>
          <a:ext cx="1512000" cy="614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sery</a:t>
          </a:r>
          <a:endParaRPr lang="pl-PL" sz="1800" kern="1200" dirty="0"/>
        </a:p>
      </dsp:txBody>
      <dsp:txXfrm>
        <a:off x="18001" y="1629712"/>
        <a:ext cx="1475998" cy="578597"/>
      </dsp:txXfrm>
    </dsp:sp>
    <dsp:sp modelId="{21A53AA8-CA5C-4E5D-8AF4-FF4CEE793A05}">
      <dsp:nvSpPr>
        <dsp:cNvPr id="0" name=""/>
        <dsp:cNvSpPr/>
      </dsp:nvSpPr>
      <dsp:spPr>
        <a:xfrm rot="18209531">
          <a:off x="1079107" y="1093274"/>
          <a:ext cx="193179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31796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600" kern="1200"/>
        </a:p>
      </dsp:txBody>
      <dsp:txXfrm>
        <a:off x="1996711" y="1065194"/>
        <a:ext cx="96589" cy="96589"/>
      </dsp:txXfrm>
    </dsp:sp>
    <dsp:sp modelId="{39479DE8-8FD3-407A-A65B-7991B15BACF0}">
      <dsp:nvSpPr>
        <dsp:cNvPr id="0" name=""/>
        <dsp:cNvSpPr/>
      </dsp:nvSpPr>
      <dsp:spPr>
        <a:xfrm>
          <a:off x="2578011" y="668"/>
          <a:ext cx="1512000" cy="614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świeże</a:t>
          </a:r>
          <a:endParaRPr lang="pl-PL" sz="1800" kern="1200" dirty="0"/>
        </a:p>
      </dsp:txBody>
      <dsp:txXfrm>
        <a:off x="2596012" y="18669"/>
        <a:ext cx="1475998" cy="578597"/>
      </dsp:txXfrm>
    </dsp:sp>
    <dsp:sp modelId="{6AB34786-5F21-4C3C-85D0-D096C6D9B4B3}">
      <dsp:nvSpPr>
        <dsp:cNvPr id="0" name=""/>
        <dsp:cNvSpPr/>
      </dsp:nvSpPr>
      <dsp:spPr>
        <a:xfrm>
          <a:off x="4090012" y="287752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323559" y="295675"/>
        <a:ext cx="24583" cy="24583"/>
      </dsp:txXfrm>
    </dsp:sp>
    <dsp:sp modelId="{6A8E015E-804A-44B7-8B36-6E1A4A3BF138}">
      <dsp:nvSpPr>
        <dsp:cNvPr id="0" name=""/>
        <dsp:cNvSpPr/>
      </dsp:nvSpPr>
      <dsp:spPr>
        <a:xfrm>
          <a:off x="4581691" y="668"/>
          <a:ext cx="1260002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feta</a:t>
          </a:r>
          <a:endParaRPr lang="pl-PL" sz="1800" kern="1200" dirty="0"/>
        </a:p>
      </dsp:txBody>
      <dsp:txXfrm>
        <a:off x="4599692" y="18669"/>
        <a:ext cx="1224000" cy="578597"/>
      </dsp:txXfrm>
    </dsp:sp>
    <dsp:sp modelId="{BEC710B3-D162-4C69-82B2-0CA527B5F33C}">
      <dsp:nvSpPr>
        <dsp:cNvPr id="0" name=""/>
        <dsp:cNvSpPr/>
      </dsp:nvSpPr>
      <dsp:spPr>
        <a:xfrm>
          <a:off x="5841694" y="287752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6075242" y="295675"/>
        <a:ext cx="24583" cy="24583"/>
      </dsp:txXfrm>
    </dsp:sp>
    <dsp:sp modelId="{CB398699-952A-4A2A-B6EE-AFBCF70DE9D1}">
      <dsp:nvSpPr>
        <dsp:cNvPr id="0" name=""/>
        <dsp:cNvSpPr/>
      </dsp:nvSpPr>
      <dsp:spPr>
        <a:xfrm>
          <a:off x="6333374" y="668"/>
          <a:ext cx="1229199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ricotta</a:t>
          </a:r>
          <a:endParaRPr lang="pl-PL" sz="1800" kern="1200" dirty="0"/>
        </a:p>
      </dsp:txBody>
      <dsp:txXfrm>
        <a:off x="6351375" y="18669"/>
        <a:ext cx="1193197" cy="578597"/>
      </dsp:txXfrm>
    </dsp:sp>
    <dsp:sp modelId="{87017BE2-E308-4459-89EE-2D40E5C971D9}">
      <dsp:nvSpPr>
        <dsp:cNvPr id="0" name=""/>
        <dsp:cNvSpPr/>
      </dsp:nvSpPr>
      <dsp:spPr>
        <a:xfrm rot="19181603">
          <a:off x="1346068" y="1446669"/>
          <a:ext cx="139787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397874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10059" y="1431937"/>
        <a:ext cx="69893" cy="69893"/>
      </dsp:txXfrm>
    </dsp:sp>
    <dsp:sp modelId="{3A6694EE-F58A-48F4-9278-71E92E3E25CE}">
      <dsp:nvSpPr>
        <dsp:cNvPr id="0" name=""/>
        <dsp:cNvSpPr/>
      </dsp:nvSpPr>
      <dsp:spPr>
        <a:xfrm>
          <a:off x="2578011" y="707457"/>
          <a:ext cx="1512000" cy="614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miękkie</a:t>
          </a:r>
          <a:endParaRPr lang="pl-PL" sz="1800" kern="1200" dirty="0"/>
        </a:p>
      </dsp:txBody>
      <dsp:txXfrm>
        <a:off x="2596012" y="725458"/>
        <a:ext cx="1475998" cy="578597"/>
      </dsp:txXfrm>
    </dsp:sp>
    <dsp:sp modelId="{7E9571C9-330A-4B0E-842D-747D08A699F7}">
      <dsp:nvSpPr>
        <dsp:cNvPr id="0" name=""/>
        <dsp:cNvSpPr/>
      </dsp:nvSpPr>
      <dsp:spPr>
        <a:xfrm>
          <a:off x="4090012" y="994542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323559" y="1002465"/>
        <a:ext cx="24583" cy="24583"/>
      </dsp:txXfrm>
    </dsp:sp>
    <dsp:sp modelId="{165CAB87-B405-47C0-BD20-781887648972}">
      <dsp:nvSpPr>
        <dsp:cNvPr id="0" name=""/>
        <dsp:cNvSpPr/>
      </dsp:nvSpPr>
      <dsp:spPr>
        <a:xfrm>
          <a:off x="4581691" y="707457"/>
          <a:ext cx="1260002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camembert </a:t>
          </a:r>
          <a:endParaRPr lang="pl-PL" sz="1800" kern="1200" dirty="0"/>
        </a:p>
      </dsp:txBody>
      <dsp:txXfrm>
        <a:off x="4599692" y="725458"/>
        <a:ext cx="1224000" cy="578597"/>
      </dsp:txXfrm>
    </dsp:sp>
    <dsp:sp modelId="{8E7A7C73-D6CD-44CE-AA83-C0EE19E96A4E}">
      <dsp:nvSpPr>
        <dsp:cNvPr id="0" name=""/>
        <dsp:cNvSpPr/>
      </dsp:nvSpPr>
      <dsp:spPr>
        <a:xfrm>
          <a:off x="5841694" y="994542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6075242" y="1002465"/>
        <a:ext cx="24583" cy="24583"/>
      </dsp:txXfrm>
    </dsp:sp>
    <dsp:sp modelId="{D8E13606-5CD8-4239-A74D-A8B72A331553}">
      <dsp:nvSpPr>
        <dsp:cNvPr id="0" name=""/>
        <dsp:cNvSpPr/>
      </dsp:nvSpPr>
      <dsp:spPr>
        <a:xfrm>
          <a:off x="6333374" y="707457"/>
          <a:ext cx="1229199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brie</a:t>
          </a:r>
          <a:endParaRPr lang="pl-PL" sz="1800" kern="1200" dirty="0"/>
        </a:p>
      </dsp:txBody>
      <dsp:txXfrm>
        <a:off x="6351375" y="725458"/>
        <a:ext cx="1193197" cy="578597"/>
      </dsp:txXfrm>
    </dsp:sp>
    <dsp:sp modelId="{E22237F8-ED32-4F40-B079-527CABE64E52}">
      <dsp:nvSpPr>
        <dsp:cNvPr id="0" name=""/>
        <dsp:cNvSpPr/>
      </dsp:nvSpPr>
      <dsp:spPr>
        <a:xfrm rot="20970339">
          <a:off x="1502933" y="1800064"/>
          <a:ext cx="108414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84145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17902" y="1793175"/>
        <a:ext cx="54207" cy="54207"/>
      </dsp:txXfrm>
    </dsp:sp>
    <dsp:sp modelId="{63216B08-523B-4A45-A322-75DE89E7AA85}">
      <dsp:nvSpPr>
        <dsp:cNvPr id="0" name=""/>
        <dsp:cNvSpPr/>
      </dsp:nvSpPr>
      <dsp:spPr>
        <a:xfrm>
          <a:off x="2578011" y="1414246"/>
          <a:ext cx="1512000" cy="614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twarde</a:t>
          </a:r>
          <a:endParaRPr lang="pl-PL" sz="1800" kern="1200" dirty="0"/>
        </a:p>
      </dsp:txBody>
      <dsp:txXfrm>
        <a:off x="2596012" y="1432247"/>
        <a:ext cx="1475998" cy="578597"/>
      </dsp:txXfrm>
    </dsp:sp>
    <dsp:sp modelId="{E204BB47-A06E-4A10-9BC9-853A54A19D3C}">
      <dsp:nvSpPr>
        <dsp:cNvPr id="0" name=""/>
        <dsp:cNvSpPr/>
      </dsp:nvSpPr>
      <dsp:spPr>
        <a:xfrm>
          <a:off x="4090012" y="1701331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323559" y="1709254"/>
        <a:ext cx="24583" cy="24583"/>
      </dsp:txXfrm>
    </dsp:sp>
    <dsp:sp modelId="{1480B069-4FE4-4B51-93C0-A16137D6C095}">
      <dsp:nvSpPr>
        <dsp:cNvPr id="0" name=""/>
        <dsp:cNvSpPr/>
      </dsp:nvSpPr>
      <dsp:spPr>
        <a:xfrm>
          <a:off x="4581691" y="1414246"/>
          <a:ext cx="1229199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parmezan</a:t>
          </a:r>
          <a:endParaRPr lang="pl-PL" sz="1800" kern="1200" dirty="0"/>
        </a:p>
      </dsp:txBody>
      <dsp:txXfrm>
        <a:off x="4599692" y="1432247"/>
        <a:ext cx="1193197" cy="578597"/>
      </dsp:txXfrm>
    </dsp:sp>
    <dsp:sp modelId="{15F3A4A3-E346-4A87-A973-09467CF566F8}">
      <dsp:nvSpPr>
        <dsp:cNvPr id="0" name=""/>
        <dsp:cNvSpPr/>
      </dsp:nvSpPr>
      <dsp:spPr>
        <a:xfrm rot="1532269">
          <a:off x="1454288" y="2153458"/>
          <a:ext cx="118143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81435" y="2021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15470" y="2144137"/>
        <a:ext cx="59071" cy="59071"/>
      </dsp:txXfrm>
    </dsp:sp>
    <dsp:sp modelId="{1DD9A157-F005-443F-AAD1-7A18EB74C4C2}">
      <dsp:nvSpPr>
        <dsp:cNvPr id="0" name=""/>
        <dsp:cNvSpPr/>
      </dsp:nvSpPr>
      <dsp:spPr>
        <a:xfrm>
          <a:off x="2578011" y="2121036"/>
          <a:ext cx="1512000" cy="614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pleśniowe</a:t>
          </a:r>
          <a:endParaRPr lang="pl-PL" sz="1800" kern="1200" dirty="0"/>
        </a:p>
      </dsp:txBody>
      <dsp:txXfrm>
        <a:off x="2596012" y="2139037"/>
        <a:ext cx="1475998" cy="578597"/>
      </dsp:txXfrm>
    </dsp:sp>
    <dsp:sp modelId="{72214079-3293-42C1-B3B0-EA3FDC25552F}">
      <dsp:nvSpPr>
        <dsp:cNvPr id="0" name=""/>
        <dsp:cNvSpPr/>
      </dsp:nvSpPr>
      <dsp:spPr>
        <a:xfrm>
          <a:off x="4090012" y="2408121"/>
          <a:ext cx="4916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491679" y="20214"/>
              </a:lnTo>
            </a:path>
          </a:pathLst>
        </a:cu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323559" y="2416044"/>
        <a:ext cx="24583" cy="24583"/>
      </dsp:txXfrm>
    </dsp:sp>
    <dsp:sp modelId="{42B7AA0D-CF00-4664-8883-8B35313D013A}">
      <dsp:nvSpPr>
        <dsp:cNvPr id="0" name=""/>
        <dsp:cNvSpPr/>
      </dsp:nvSpPr>
      <dsp:spPr>
        <a:xfrm>
          <a:off x="4581691" y="2121036"/>
          <a:ext cx="1229199" cy="6145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stilton</a:t>
          </a:r>
          <a:endParaRPr lang="pl-PL" sz="1800" kern="1200" dirty="0"/>
        </a:p>
      </dsp:txBody>
      <dsp:txXfrm>
        <a:off x="4599692" y="2139037"/>
        <a:ext cx="1193197" cy="57859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D6D53-F814-4E99-933B-7CCA89CA530E}">
      <dsp:nvSpPr>
        <dsp:cNvPr id="0" name=""/>
        <dsp:cNvSpPr/>
      </dsp:nvSpPr>
      <dsp:spPr>
        <a:xfrm>
          <a:off x="2189" y="2047894"/>
          <a:ext cx="1682672" cy="8413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pierwiastki chemiczne</a:t>
          </a:r>
          <a:endParaRPr lang="pl-PL" sz="2500" kern="1200" dirty="0"/>
        </a:p>
      </dsp:txBody>
      <dsp:txXfrm>
        <a:off x="26831" y="2072536"/>
        <a:ext cx="1633388" cy="792052"/>
      </dsp:txXfrm>
    </dsp:sp>
    <dsp:sp modelId="{622F18F6-8B95-4651-B332-49A71AE64E5B}">
      <dsp:nvSpPr>
        <dsp:cNvPr id="0" name=""/>
        <dsp:cNvSpPr/>
      </dsp:nvSpPr>
      <dsp:spPr>
        <a:xfrm rot="17692822">
          <a:off x="1221504" y="1727573"/>
          <a:ext cx="1599783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1599783" y="15336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1981401" y="1702915"/>
        <a:ext cx="79989" cy="79989"/>
      </dsp:txXfrm>
    </dsp:sp>
    <dsp:sp modelId="{05BE6DC9-A198-4E86-BD17-F45256A3CC28}">
      <dsp:nvSpPr>
        <dsp:cNvPr id="0" name=""/>
        <dsp:cNvSpPr/>
      </dsp:nvSpPr>
      <dsp:spPr>
        <a:xfrm>
          <a:off x="2357930" y="596589"/>
          <a:ext cx="1682672" cy="841336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metale </a:t>
          </a:r>
          <a:endParaRPr lang="pl-PL" sz="2500" kern="1200" dirty="0"/>
        </a:p>
      </dsp:txBody>
      <dsp:txXfrm>
        <a:off x="2382572" y="621231"/>
        <a:ext cx="1633388" cy="792052"/>
      </dsp:txXfrm>
    </dsp:sp>
    <dsp:sp modelId="{7BD2BFD8-F922-46A2-8B51-C203F0E0A345}">
      <dsp:nvSpPr>
        <dsp:cNvPr id="0" name=""/>
        <dsp:cNvSpPr/>
      </dsp:nvSpPr>
      <dsp:spPr>
        <a:xfrm rot="19457599">
          <a:off x="1606952" y="2211341"/>
          <a:ext cx="828887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828887" y="15336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00673" y="2205956"/>
        <a:ext cx="41444" cy="41444"/>
      </dsp:txXfrm>
    </dsp:sp>
    <dsp:sp modelId="{C243E542-E444-417E-960E-751594348D49}">
      <dsp:nvSpPr>
        <dsp:cNvPr id="0" name=""/>
        <dsp:cNvSpPr/>
      </dsp:nvSpPr>
      <dsp:spPr>
        <a:xfrm>
          <a:off x="2357930" y="1564126"/>
          <a:ext cx="1682672" cy="841336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półmetale</a:t>
          </a:r>
          <a:endParaRPr lang="pl-PL" sz="2500" kern="1200" dirty="0"/>
        </a:p>
      </dsp:txBody>
      <dsp:txXfrm>
        <a:off x="2382572" y="1588768"/>
        <a:ext cx="1633388" cy="792052"/>
      </dsp:txXfrm>
    </dsp:sp>
    <dsp:sp modelId="{E1264A96-C773-4316-B208-B4801F72DF31}">
      <dsp:nvSpPr>
        <dsp:cNvPr id="0" name=""/>
        <dsp:cNvSpPr/>
      </dsp:nvSpPr>
      <dsp:spPr>
        <a:xfrm rot="2142401">
          <a:off x="1606952" y="2695109"/>
          <a:ext cx="828887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828887" y="15336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00673" y="2689724"/>
        <a:ext cx="41444" cy="41444"/>
      </dsp:txXfrm>
    </dsp:sp>
    <dsp:sp modelId="{BA5A4708-AA18-4168-BCD2-4A0FFAFF0A49}">
      <dsp:nvSpPr>
        <dsp:cNvPr id="0" name=""/>
        <dsp:cNvSpPr/>
      </dsp:nvSpPr>
      <dsp:spPr>
        <a:xfrm>
          <a:off x="2357930" y="2531662"/>
          <a:ext cx="1682672" cy="841336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niemetale</a:t>
          </a:r>
          <a:endParaRPr lang="pl-PL" sz="2500" kern="1200" dirty="0"/>
        </a:p>
      </dsp:txBody>
      <dsp:txXfrm>
        <a:off x="2382572" y="2556304"/>
        <a:ext cx="1633388" cy="792052"/>
      </dsp:txXfrm>
    </dsp:sp>
    <dsp:sp modelId="{C173A2DD-15A5-4E64-9CE0-6067989A63A5}">
      <dsp:nvSpPr>
        <dsp:cNvPr id="0" name=""/>
        <dsp:cNvSpPr/>
      </dsp:nvSpPr>
      <dsp:spPr>
        <a:xfrm rot="3907178">
          <a:off x="1221504" y="3178878"/>
          <a:ext cx="1599783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1599783" y="15336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1981401" y="3154220"/>
        <a:ext cx="79989" cy="79989"/>
      </dsp:txXfrm>
    </dsp:sp>
    <dsp:sp modelId="{CDD3B5FF-53F9-4904-BC3F-CC28FD5C8F56}">
      <dsp:nvSpPr>
        <dsp:cNvPr id="0" name=""/>
        <dsp:cNvSpPr/>
      </dsp:nvSpPr>
      <dsp:spPr>
        <a:xfrm>
          <a:off x="2357930" y="3499199"/>
          <a:ext cx="1682672" cy="841336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gazy szlachetne</a:t>
          </a:r>
          <a:endParaRPr lang="pl-PL" sz="2500" kern="1200" dirty="0"/>
        </a:p>
      </dsp:txBody>
      <dsp:txXfrm>
        <a:off x="2382572" y="3523841"/>
        <a:ext cx="1633388" cy="79205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75088-B2CD-4073-9544-7075BDE1D284}">
      <dsp:nvSpPr>
        <dsp:cNvPr id="0" name=""/>
        <dsp:cNvSpPr/>
      </dsp:nvSpPr>
      <dsp:spPr>
        <a:xfrm>
          <a:off x="170526" y="1789"/>
          <a:ext cx="905374" cy="9053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glin (Al)</a:t>
          </a:r>
          <a:endParaRPr lang="pl-PL" sz="1900" kern="1200" dirty="0"/>
        </a:p>
      </dsp:txBody>
      <dsp:txXfrm>
        <a:off x="303115" y="134378"/>
        <a:ext cx="640196" cy="640196"/>
      </dsp:txXfrm>
    </dsp:sp>
    <dsp:sp modelId="{B2DC15D5-9195-4F22-B1AE-458856C3CE31}">
      <dsp:nvSpPr>
        <dsp:cNvPr id="0" name=""/>
        <dsp:cNvSpPr/>
      </dsp:nvSpPr>
      <dsp:spPr>
        <a:xfrm>
          <a:off x="360655" y="980679"/>
          <a:ext cx="525116" cy="52511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800" kern="1200"/>
        </a:p>
      </dsp:txBody>
      <dsp:txXfrm>
        <a:off x="430259" y="1181483"/>
        <a:ext cx="385908" cy="123508"/>
      </dsp:txXfrm>
    </dsp:sp>
    <dsp:sp modelId="{BE31DE19-536D-4AFC-893C-F550ADE27310}">
      <dsp:nvSpPr>
        <dsp:cNvPr id="0" name=""/>
        <dsp:cNvSpPr/>
      </dsp:nvSpPr>
      <dsp:spPr>
        <a:xfrm>
          <a:off x="170526" y="1579312"/>
          <a:ext cx="905374" cy="9053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lit (Li)</a:t>
          </a:r>
          <a:endParaRPr lang="pl-PL" sz="1900" kern="1200" dirty="0"/>
        </a:p>
      </dsp:txBody>
      <dsp:txXfrm>
        <a:off x="303115" y="1711901"/>
        <a:ext cx="640196" cy="640196"/>
      </dsp:txXfrm>
    </dsp:sp>
    <dsp:sp modelId="{4F89BCC8-7D32-45D5-B7AD-7BFBF5A70581}">
      <dsp:nvSpPr>
        <dsp:cNvPr id="0" name=""/>
        <dsp:cNvSpPr/>
      </dsp:nvSpPr>
      <dsp:spPr>
        <a:xfrm>
          <a:off x="360655" y="2558203"/>
          <a:ext cx="525116" cy="52511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800" kern="1200"/>
        </a:p>
      </dsp:txBody>
      <dsp:txXfrm>
        <a:off x="430259" y="2759007"/>
        <a:ext cx="385908" cy="123508"/>
      </dsp:txXfrm>
    </dsp:sp>
    <dsp:sp modelId="{E5F3ABEB-E0E5-4D3E-9E3E-A94C216938B7}">
      <dsp:nvSpPr>
        <dsp:cNvPr id="0" name=""/>
        <dsp:cNvSpPr/>
      </dsp:nvSpPr>
      <dsp:spPr>
        <a:xfrm>
          <a:off x="170526" y="3156836"/>
          <a:ext cx="905374" cy="9053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bar (Ba)</a:t>
          </a:r>
          <a:endParaRPr lang="pl-PL" sz="1900" kern="1200" dirty="0"/>
        </a:p>
      </dsp:txBody>
      <dsp:txXfrm>
        <a:off x="303115" y="3289425"/>
        <a:ext cx="640196" cy="640196"/>
      </dsp:txXfrm>
    </dsp:sp>
    <dsp:sp modelId="{46B4A186-E2E3-489D-A356-0F6D05C9ED25}">
      <dsp:nvSpPr>
        <dsp:cNvPr id="0" name=""/>
        <dsp:cNvSpPr/>
      </dsp:nvSpPr>
      <dsp:spPr>
        <a:xfrm>
          <a:off x="1211706" y="1863600"/>
          <a:ext cx="287908" cy="3367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kern="1200"/>
        </a:p>
      </dsp:txBody>
      <dsp:txXfrm>
        <a:off x="1211706" y="1930960"/>
        <a:ext cx="201536" cy="202079"/>
      </dsp:txXfrm>
    </dsp:sp>
    <dsp:sp modelId="{1A3BF8DB-56E0-4900-A435-FCF74576DD0C}">
      <dsp:nvSpPr>
        <dsp:cNvPr id="0" name=""/>
        <dsp:cNvSpPr/>
      </dsp:nvSpPr>
      <dsp:spPr>
        <a:xfrm>
          <a:off x="1619125" y="1126625"/>
          <a:ext cx="1810748" cy="1810748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/>
            <a:t>metale </a:t>
          </a:r>
          <a:endParaRPr lang="pl-PL" sz="3100" kern="1200" dirty="0"/>
        </a:p>
      </dsp:txBody>
      <dsp:txXfrm>
        <a:off x="1884303" y="1391803"/>
        <a:ext cx="1280392" cy="1280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CEAEE-97D2-4194-9AC5-93F0AF1E625F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0794C-DD9D-44E7-9124-70F5FA97F6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159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0794C-DD9D-44E7-9124-70F5FA97F62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7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F2108A4-8C2E-4C01-9B3B-2FB92108B4F5}" type="datetime1">
              <a:rPr lang="pl-PL" smtClean="0"/>
              <a:t>2019-12-01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79F1-E84E-47CC-946B-33D99282297E}" type="datetime1">
              <a:rPr lang="pl-PL" smtClean="0"/>
              <a:t>2019-12-01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0B39-A6AF-437C-B16A-D066EB432C9D}" type="datetime1">
              <a:rPr lang="pl-PL" smtClean="0"/>
              <a:t>2019-12-01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7A7F-D8E0-40AD-A279-340C7C804B07}" type="datetime1">
              <a:rPr lang="pl-PL" smtClean="0"/>
              <a:t>2019-12-01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6373C31-A23D-4089-BE96-E91622EDE656}" type="datetime1">
              <a:rPr lang="pl-PL" smtClean="0"/>
              <a:t>2019-12-01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B66F-BB66-4005-BF32-D0451E1C81F5}" type="datetime1">
              <a:rPr lang="pl-PL" smtClean="0"/>
              <a:t>2019-12-01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2418-DB6D-4EE8-A225-464354053808}" type="datetime1">
              <a:rPr lang="pl-PL" smtClean="0"/>
              <a:t>2019-12-01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4BB2-22CA-4D21-A07B-97E242FDBDAD}" type="datetime1">
              <a:rPr lang="pl-PL" smtClean="0"/>
              <a:t>2019-12-01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8BA4-CABF-4825-B740-CFEAA6DC0C51}" type="datetime1">
              <a:rPr lang="pl-PL" smtClean="0"/>
              <a:t>2019-12-01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oliniow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020E-537A-4AFF-9ACC-64669963B62E}" type="datetime1">
              <a:rPr lang="pl-PL" smtClean="0"/>
              <a:t>2019-12-01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2C4D-28D7-460A-8485-DDFED7154413}" type="datetime1">
              <a:rPr lang="pl-PL" smtClean="0"/>
              <a:t>2019-12-01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A8D79E-CA12-4795-A958-39C41393082C}" type="datetime1">
              <a:rPr lang="pl-PL" smtClean="0"/>
              <a:t>2019-12-01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oliniow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oliniow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iologia.edu.p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WYKŁAD 3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KLASYFIKOWANIE. ĆWICZENIA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  <p:pic>
        <p:nvPicPr>
          <p:cNvPr id="6" name="Picture 2" descr="https://mirrors.creativecommons.org/presskit/buttons/88x31/png/by-nc-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520" y="5877272"/>
            <a:ext cx="113182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61507662"/>
              </p:ext>
            </p:extLst>
          </p:nvPr>
        </p:nvGraphicFramePr>
        <p:xfrm>
          <a:off x="2250000" y="656992"/>
          <a:ext cx="4644000" cy="27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4649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487824" y="1196752"/>
            <a:ext cx="5940000" cy="4788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II. Opisz </a:t>
            </a:r>
            <a:r>
              <a:rPr lang="pl-PL" dirty="0"/>
              <a:t>poniższą klasyfikację</a:t>
            </a:r>
            <a:br>
              <a:rPr lang="pl-PL" dirty="0"/>
            </a:br>
            <a:r>
              <a:rPr lang="pl-PL" dirty="0" smtClean="0"/>
              <a:t>typów </a:t>
            </a:r>
            <a:r>
              <a:rPr lang="pl-PL" dirty="0"/>
              <a:t>wiedzy </a:t>
            </a:r>
            <a:r>
              <a:rPr lang="pl-PL" dirty="0" smtClean="0"/>
              <a:t>ludzkiej.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748883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38273829"/>
              </p:ext>
            </p:extLst>
          </p:nvPr>
        </p:nvGraphicFramePr>
        <p:xfrm>
          <a:off x="395536" y="1196752"/>
          <a:ext cx="835292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467544" y="602128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/>
              <a:t>Na podstawie hasła </a:t>
            </a:r>
            <a:r>
              <a:rPr lang="pl-PL" sz="1200" i="1" dirty="0" smtClean="0"/>
              <a:t>Nauka</a:t>
            </a:r>
            <a:r>
              <a:rPr lang="pl-PL" sz="1200" dirty="0" smtClean="0"/>
              <a:t> w Wikipedii, autorstwo: https</a:t>
            </a:r>
            <a:r>
              <a:rPr lang="pl-PL" sz="1200" dirty="0"/>
              <a:t>://pl.wikipedia.org/w/index.php?title=Nauka&amp;action=history</a:t>
            </a:r>
          </a:p>
        </p:txBody>
      </p:sp>
      <p:pic>
        <p:nvPicPr>
          <p:cNvPr id="1026" name="Picture 2" descr="Brain training by Eggi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212976"/>
            <a:ext cx="148072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34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II. Opisz </a:t>
            </a:r>
            <a:r>
              <a:rPr lang="pl-PL" dirty="0"/>
              <a:t>poniższą klasyfikację</a:t>
            </a:r>
            <a:br>
              <a:rPr lang="pl-PL" dirty="0"/>
            </a:br>
            <a:r>
              <a:rPr lang="pl-PL" dirty="0" smtClean="0"/>
              <a:t>typów </a:t>
            </a:r>
            <a:r>
              <a:rPr lang="pl-PL" dirty="0"/>
              <a:t>wiedzy ludzkiej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55576" y="6356350"/>
            <a:ext cx="7632848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pl-PL" dirty="0" smtClean="0"/>
              <a:t>Wiedza ludzka </a:t>
            </a:r>
            <a:r>
              <a:rPr lang="pl-PL" dirty="0" smtClean="0">
                <a:solidFill>
                  <a:srgbClr val="FF0000"/>
                </a:solidFill>
              </a:rPr>
              <a:t>dzieli się na </a:t>
            </a:r>
            <a:r>
              <a:rPr lang="pl-PL" dirty="0" smtClean="0"/>
              <a:t>racjonalną i nieracjonalną.</a:t>
            </a:r>
          </a:p>
          <a:p>
            <a:pPr>
              <a:lnSpc>
                <a:spcPct val="200000"/>
              </a:lnSpc>
            </a:pPr>
            <a:r>
              <a:rPr lang="pl-PL" dirty="0" smtClean="0"/>
              <a:t>= </a:t>
            </a:r>
            <a:r>
              <a:rPr lang="pl-PL" dirty="0" smtClean="0">
                <a:solidFill>
                  <a:srgbClr val="FF0000"/>
                </a:solidFill>
              </a:rPr>
              <a:t>Wyróżniamy następujące typy (rodzaje) </a:t>
            </a:r>
            <a:r>
              <a:rPr lang="pl-PL" dirty="0" smtClean="0"/>
              <a:t>wiedzy ludzkiej: racjonalną </a:t>
            </a:r>
            <a:br>
              <a:rPr lang="pl-PL" dirty="0" smtClean="0"/>
            </a:br>
            <a:r>
              <a:rPr lang="pl-PL" dirty="0" smtClean="0"/>
              <a:t>i nieracjonalną. </a:t>
            </a:r>
          </a:p>
          <a:p>
            <a:pPr>
              <a:lnSpc>
                <a:spcPct val="200000"/>
              </a:lnSpc>
            </a:pPr>
            <a:r>
              <a:rPr lang="pl-PL" dirty="0" smtClean="0">
                <a:solidFill>
                  <a:srgbClr val="FF0000"/>
                </a:solidFill>
              </a:rPr>
              <a:t>Do</a:t>
            </a:r>
            <a:r>
              <a:rPr lang="pl-PL" dirty="0" smtClean="0"/>
              <a:t> wiedzy racjonalnej </a:t>
            </a:r>
            <a:r>
              <a:rPr lang="pl-PL" dirty="0" smtClean="0">
                <a:solidFill>
                  <a:srgbClr val="FF0000"/>
                </a:solidFill>
              </a:rPr>
              <a:t>zaliczamy (zalicza się)</a:t>
            </a:r>
            <a:r>
              <a:rPr lang="pl-PL" dirty="0" smtClean="0"/>
              <a:t>: </a:t>
            </a:r>
          </a:p>
          <a:p>
            <a:pPr lvl="1">
              <a:lnSpc>
                <a:spcPct val="120000"/>
              </a:lnSpc>
            </a:pPr>
            <a:r>
              <a:rPr lang="pl-PL" sz="2600" dirty="0" smtClean="0"/>
              <a:t>wiedzę potoczną, </a:t>
            </a:r>
          </a:p>
          <a:p>
            <a:pPr lvl="1">
              <a:lnSpc>
                <a:spcPct val="120000"/>
              </a:lnSpc>
            </a:pPr>
            <a:r>
              <a:rPr lang="pl-PL" sz="2600" dirty="0" smtClean="0"/>
              <a:t>naukową, </a:t>
            </a:r>
          </a:p>
          <a:p>
            <a:pPr lvl="1">
              <a:lnSpc>
                <a:spcPct val="120000"/>
              </a:lnSpc>
            </a:pPr>
            <a:r>
              <a:rPr lang="pl-PL" sz="2600" dirty="0" smtClean="0"/>
              <a:t>artystyczno-literacką oraz</a:t>
            </a:r>
          </a:p>
          <a:p>
            <a:pPr lvl="1">
              <a:lnSpc>
                <a:spcPct val="120000"/>
              </a:lnSpc>
            </a:pPr>
            <a:r>
              <a:rPr lang="pl-PL" sz="2600" dirty="0" smtClean="0"/>
              <a:t>spekulatywną. </a:t>
            </a:r>
          </a:p>
          <a:p>
            <a:pPr>
              <a:lnSpc>
                <a:spcPct val="200000"/>
              </a:lnSpc>
            </a:pPr>
            <a:r>
              <a:rPr lang="pl-PL" dirty="0" smtClean="0">
                <a:solidFill>
                  <a:srgbClr val="FF0000"/>
                </a:solidFill>
              </a:rPr>
              <a:t>Do</a:t>
            </a:r>
            <a:r>
              <a:rPr lang="pl-PL" dirty="0" smtClean="0"/>
              <a:t> wiedzy nieracjonalnej </a:t>
            </a:r>
            <a:r>
              <a:rPr lang="pl-PL" dirty="0" smtClean="0">
                <a:solidFill>
                  <a:srgbClr val="FF0000"/>
                </a:solidFill>
              </a:rPr>
              <a:t>należą</a:t>
            </a:r>
            <a:r>
              <a:rPr lang="pl-PL" dirty="0" smtClean="0"/>
              <a:t>: </a:t>
            </a:r>
          </a:p>
          <a:p>
            <a:pPr lvl="1">
              <a:lnSpc>
                <a:spcPct val="120000"/>
              </a:lnSpc>
            </a:pPr>
            <a:r>
              <a:rPr lang="pl-PL" sz="2600" dirty="0" smtClean="0"/>
              <a:t>wiedza ezoteryczna oraz </a:t>
            </a:r>
          </a:p>
          <a:p>
            <a:pPr lvl="1">
              <a:lnSpc>
                <a:spcPct val="120000"/>
              </a:lnSpc>
            </a:pPr>
            <a:r>
              <a:rPr lang="pl-PL" sz="2600" dirty="0" smtClean="0"/>
              <a:t>mistyczna. </a:t>
            </a:r>
          </a:p>
        </p:txBody>
      </p:sp>
    </p:spTree>
    <p:extLst>
      <p:ext uri="{BB962C8B-B14F-4D97-AF65-F5344CB8AC3E}">
        <p14:creationId xmlns:p14="http://schemas.microsoft.com/office/powerpoint/2010/main" val="414578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II. </a:t>
            </a:r>
            <a:r>
              <a:rPr lang="pl-PL" dirty="0" smtClean="0"/>
              <a:t>Narysuj schemat obrazujący</a:t>
            </a:r>
            <a:br>
              <a:rPr lang="pl-PL" dirty="0" smtClean="0"/>
            </a:br>
            <a:r>
              <a:rPr lang="pl-PL" dirty="0" smtClean="0"/>
              <a:t>podział </a:t>
            </a:r>
            <a:r>
              <a:rPr lang="pl-PL" dirty="0"/>
              <a:t>stylów językowych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6912768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pl-PL" dirty="0" smtClean="0"/>
              <a:t>Style językowe </a:t>
            </a:r>
            <a:r>
              <a:rPr lang="pl-PL" dirty="0" smtClean="0">
                <a:solidFill>
                  <a:srgbClr val="FF0000"/>
                </a:solidFill>
              </a:rPr>
              <a:t>dzielą się na</a:t>
            </a:r>
            <a:r>
              <a:rPr lang="pl-PL" dirty="0" smtClean="0"/>
              <a:t>: potoczny (kolokwialny), urzędowy, artystyczny, publicystyczny oraz naukowy.</a:t>
            </a:r>
          </a:p>
          <a:p>
            <a:pPr>
              <a:lnSpc>
                <a:spcPct val="200000"/>
              </a:lnSpc>
            </a:pPr>
            <a:r>
              <a:rPr lang="pl-PL" dirty="0" smtClean="0">
                <a:solidFill>
                  <a:srgbClr val="FF0000"/>
                </a:solidFill>
              </a:rPr>
              <a:t>W ramach </a:t>
            </a:r>
            <a:r>
              <a:rPr lang="pl-PL" dirty="0" smtClean="0"/>
              <a:t>stylu naukowego </a:t>
            </a:r>
            <a:r>
              <a:rPr lang="pl-PL" dirty="0" smtClean="0">
                <a:solidFill>
                  <a:srgbClr val="FF0000"/>
                </a:solidFill>
              </a:rPr>
              <a:t>wyróżniamy</a:t>
            </a:r>
            <a:r>
              <a:rPr lang="pl-PL" dirty="0" smtClean="0"/>
              <a:t>: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właściwy styl naukowy oraz styl popularnonaukowy.</a:t>
            </a:r>
          </a:p>
          <a:p>
            <a:pPr>
              <a:lnSpc>
                <a:spcPct val="200000"/>
              </a:lnSpc>
            </a:pPr>
            <a:r>
              <a:rPr lang="pl-PL" dirty="0" smtClean="0">
                <a:solidFill>
                  <a:srgbClr val="FF0000"/>
                </a:solidFill>
              </a:rPr>
              <a:t>Do</a:t>
            </a:r>
            <a:r>
              <a:rPr lang="pl-PL" dirty="0" smtClean="0"/>
              <a:t> właściwego stylu naukowego </a:t>
            </a:r>
            <a:r>
              <a:rPr lang="pl-PL" dirty="0" smtClean="0">
                <a:solidFill>
                  <a:srgbClr val="FF0000"/>
                </a:solidFill>
              </a:rPr>
              <a:t>zaliczamy</a:t>
            </a:r>
            <a:r>
              <a:rPr lang="pl-PL" dirty="0" smtClean="0"/>
              <a:t>: styl nauk ścisłych oraz styl nauk humanistycznych.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911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II. Opisz poniższy podział stylów językowych.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748883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64209946"/>
              </p:ext>
            </p:extLst>
          </p:nvPr>
        </p:nvGraphicFramePr>
        <p:xfrm>
          <a:off x="251520" y="1397000"/>
          <a:ext cx="8784976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911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III. Podziel swoją grupę studencką: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647564" y="6356350"/>
            <a:ext cx="784887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AutoNum type="arabicPeriod"/>
            </a:pPr>
            <a:r>
              <a:rPr lang="pl-PL" dirty="0" smtClean="0"/>
              <a:t>ze względu na kryterium </a:t>
            </a:r>
            <a:r>
              <a:rPr lang="pl-PL" u="sng" dirty="0" smtClean="0"/>
              <a:t>płci</a:t>
            </a:r>
            <a:r>
              <a:rPr lang="pl-PL" dirty="0" smtClean="0"/>
              <a:t>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pl-PL" dirty="0" smtClean="0"/>
              <a:t>w oparciu o kryterium </a:t>
            </a:r>
            <a:r>
              <a:rPr lang="pl-PL" u="sng" dirty="0" smtClean="0"/>
              <a:t>narodowości</a:t>
            </a:r>
            <a:r>
              <a:rPr lang="pl-PL" dirty="0" smtClean="0"/>
              <a:t>.</a:t>
            </a:r>
          </a:p>
          <a:p>
            <a:pPr marL="514350" indent="-514350">
              <a:lnSpc>
                <a:spcPct val="200000"/>
              </a:lnSpc>
              <a:buFont typeface="Wingdings 3"/>
              <a:buAutoNum type="arabicPeriod"/>
            </a:pPr>
            <a:r>
              <a:rPr lang="pl-PL" dirty="0"/>
              <a:t>Zaproponuj podział oparty na kryterium </a:t>
            </a:r>
            <a:r>
              <a:rPr lang="pl-PL" u="sng" dirty="0"/>
              <a:t>wzrostu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911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611560" y="220486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WIĘCEJ PREZENTACJI </a:t>
            </a:r>
          </a:p>
          <a:p>
            <a:pPr algn="ctr"/>
            <a:r>
              <a:rPr lang="pl-PL" sz="5400" dirty="0" smtClean="0"/>
              <a:t>NA </a:t>
            </a:r>
            <a:r>
              <a:rPr lang="pl-PL" sz="5400" dirty="0" smtClean="0">
                <a:hlinkClick r:id="rId2"/>
              </a:rPr>
              <a:t>www.studiologia.edu.pl</a:t>
            </a:r>
            <a:endParaRPr lang="pl-PL" sz="5400" dirty="0" smtClean="0"/>
          </a:p>
          <a:p>
            <a:pPr algn="ctr"/>
            <a:endParaRPr lang="pl-PL" sz="5400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203470" y="6381328"/>
            <a:ext cx="67370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60086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IA. Opisz schemat (1)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55576" y="6356350"/>
            <a:ext cx="7632848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7" name="Prostokąt zaokrąglony 6"/>
          <p:cNvSpPr/>
          <p:nvPr/>
        </p:nvSpPr>
        <p:spPr>
          <a:xfrm>
            <a:off x="827584" y="1268760"/>
            <a:ext cx="3600400" cy="28083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03548" y="4077072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 smtClean="0"/>
              <a:t>Napoje </a:t>
            </a:r>
            <a:r>
              <a:rPr lang="pl-PL" sz="2400" dirty="0" smtClean="0">
                <a:solidFill>
                  <a:srgbClr val="FF0000"/>
                </a:solidFill>
              </a:rPr>
              <a:t>dzielimy na </a:t>
            </a:r>
            <a:r>
              <a:rPr lang="pl-PL" sz="2400" dirty="0" smtClean="0"/>
              <a:t>gorące i zimne. =</a:t>
            </a:r>
          </a:p>
          <a:p>
            <a:pPr>
              <a:lnSpc>
                <a:spcPct val="150000"/>
              </a:lnSpc>
            </a:pPr>
            <a:r>
              <a:rPr lang="pl-PL" sz="2400" dirty="0" smtClean="0"/>
              <a:t>Napoje </a:t>
            </a:r>
            <a:r>
              <a:rPr lang="pl-PL" sz="2400" dirty="0" smtClean="0">
                <a:solidFill>
                  <a:srgbClr val="FF0000"/>
                </a:solidFill>
              </a:rPr>
              <a:t>dzieli się na </a:t>
            </a:r>
            <a:r>
              <a:rPr lang="pl-PL" sz="2400" dirty="0" smtClean="0"/>
              <a:t>gorące i zimne. =</a:t>
            </a:r>
          </a:p>
          <a:p>
            <a:pPr>
              <a:lnSpc>
                <a:spcPct val="150000"/>
              </a:lnSpc>
            </a:pPr>
            <a:r>
              <a:rPr lang="pl-PL" sz="2400" dirty="0" smtClean="0">
                <a:solidFill>
                  <a:srgbClr val="FF0000"/>
                </a:solidFill>
              </a:rPr>
              <a:t>Wyróżniamy</a:t>
            </a:r>
            <a:r>
              <a:rPr lang="pl-PL" sz="2400" dirty="0" smtClean="0"/>
              <a:t> </a:t>
            </a:r>
            <a:r>
              <a:rPr lang="pl-PL" sz="2400" dirty="0" smtClean="0">
                <a:solidFill>
                  <a:srgbClr val="FF0000"/>
                </a:solidFill>
              </a:rPr>
              <a:t>następujące typy (rodzaje) </a:t>
            </a:r>
            <a:r>
              <a:rPr lang="pl-PL" sz="2400" dirty="0" smtClean="0"/>
              <a:t>napojów: </a:t>
            </a:r>
            <a:br>
              <a:rPr lang="pl-PL" sz="2400" dirty="0" smtClean="0"/>
            </a:br>
            <a:r>
              <a:rPr lang="pl-PL" sz="2400" dirty="0" smtClean="0"/>
              <a:t>gorące i zimne.</a:t>
            </a:r>
            <a:endParaRPr lang="pl-PL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06998873"/>
              </p:ext>
            </p:extLst>
          </p:nvPr>
        </p:nvGraphicFramePr>
        <p:xfrm>
          <a:off x="935596" y="1268760"/>
          <a:ext cx="7272808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734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aokrąglony 4"/>
          <p:cNvSpPr/>
          <p:nvPr/>
        </p:nvSpPr>
        <p:spPr>
          <a:xfrm>
            <a:off x="2699792" y="1484784"/>
            <a:ext cx="5616624" cy="115212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41588785"/>
              </p:ext>
            </p:extLst>
          </p:nvPr>
        </p:nvGraphicFramePr>
        <p:xfrm>
          <a:off x="935596" y="1268760"/>
          <a:ext cx="7272808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IA. Opisz schemat. (2)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55576" y="6356350"/>
            <a:ext cx="7632848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23528" y="3354665"/>
            <a:ext cx="849694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 smtClean="0"/>
              <a:t>Kawa i herbata </a:t>
            </a:r>
            <a:r>
              <a:rPr lang="pl-PL" sz="2400" dirty="0" smtClean="0">
                <a:solidFill>
                  <a:srgbClr val="FF0000"/>
                </a:solidFill>
              </a:rPr>
              <a:t>należą do </a:t>
            </a:r>
            <a:r>
              <a:rPr lang="pl-PL" sz="2400" dirty="0" smtClean="0"/>
              <a:t>napojów gorących. =</a:t>
            </a:r>
          </a:p>
          <a:p>
            <a:pPr>
              <a:lnSpc>
                <a:spcPct val="150000"/>
              </a:lnSpc>
            </a:pPr>
            <a:r>
              <a:rPr lang="pl-PL" sz="2400" dirty="0" smtClean="0"/>
              <a:t>Kawę i herbatę </a:t>
            </a:r>
            <a:r>
              <a:rPr lang="pl-PL" sz="2400" dirty="0" smtClean="0">
                <a:solidFill>
                  <a:srgbClr val="FF0000"/>
                </a:solidFill>
              </a:rPr>
              <a:t>zaliczamy (zalicza się) do </a:t>
            </a:r>
            <a:r>
              <a:rPr lang="pl-PL" sz="2400" dirty="0" smtClean="0"/>
              <a:t>napojów gorących.</a:t>
            </a:r>
          </a:p>
          <a:p>
            <a:pPr>
              <a:lnSpc>
                <a:spcPct val="150000"/>
              </a:lnSpc>
            </a:pPr>
            <a:r>
              <a:rPr lang="pl-PL" sz="2400" dirty="0" smtClean="0"/>
              <a:t>ODWRÓCONY SZYK </a:t>
            </a:r>
            <a:r>
              <a:rPr lang="pl-PL" sz="2800" dirty="0" smtClean="0">
                <a:sym typeface="Wingdings 3"/>
              </a:rPr>
              <a:t></a:t>
            </a:r>
            <a:endParaRPr lang="pl-PL" sz="2400" dirty="0" smtClean="0"/>
          </a:p>
          <a:p>
            <a:pPr>
              <a:lnSpc>
                <a:spcPct val="150000"/>
              </a:lnSpc>
            </a:pPr>
            <a:r>
              <a:rPr lang="pl-PL" sz="2400" dirty="0" smtClean="0">
                <a:solidFill>
                  <a:srgbClr val="FF0000"/>
                </a:solidFill>
              </a:rPr>
              <a:t>Do</a:t>
            </a:r>
            <a:r>
              <a:rPr lang="pl-PL" sz="2400" dirty="0" smtClean="0"/>
              <a:t> napojów gorących </a:t>
            </a:r>
            <a:r>
              <a:rPr lang="pl-PL" sz="2400" dirty="0" smtClean="0">
                <a:solidFill>
                  <a:srgbClr val="FF0000"/>
                </a:solidFill>
              </a:rPr>
              <a:t>należą</a:t>
            </a:r>
            <a:r>
              <a:rPr lang="pl-PL" sz="2400" dirty="0" smtClean="0"/>
              <a:t>: kawa i herbata. =</a:t>
            </a:r>
          </a:p>
          <a:p>
            <a:pPr>
              <a:lnSpc>
                <a:spcPct val="150000"/>
              </a:lnSpc>
            </a:pPr>
            <a:r>
              <a:rPr lang="pl-PL" sz="2400" dirty="0" smtClean="0">
                <a:solidFill>
                  <a:srgbClr val="FF0000"/>
                </a:solidFill>
              </a:rPr>
              <a:t>Do</a:t>
            </a:r>
            <a:r>
              <a:rPr lang="pl-PL" sz="2400" dirty="0" smtClean="0"/>
              <a:t> napojów gorących </a:t>
            </a:r>
            <a:r>
              <a:rPr lang="pl-PL" sz="2400" dirty="0" smtClean="0">
                <a:solidFill>
                  <a:srgbClr val="FF0000"/>
                </a:solidFill>
              </a:rPr>
              <a:t>zaliczamy (zalicza się)</a:t>
            </a:r>
            <a:r>
              <a:rPr lang="pl-PL" sz="2400" dirty="0" smtClean="0"/>
              <a:t> kawę i herbatę. 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4726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IA. Opisz schemat (3)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55576" y="6356350"/>
            <a:ext cx="7632848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56148" y="3856980"/>
            <a:ext cx="86317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 smtClean="0"/>
              <a:t>Podział </a:t>
            </a:r>
            <a:r>
              <a:rPr lang="pl-PL" sz="2400" dirty="0" smtClean="0">
                <a:solidFill>
                  <a:srgbClr val="FF0000"/>
                </a:solidFill>
              </a:rPr>
              <a:t>opiera się na kryterium </a:t>
            </a:r>
            <a:r>
              <a:rPr lang="pl-PL" sz="2400" dirty="0" smtClean="0"/>
              <a:t>temperatury. =</a:t>
            </a:r>
          </a:p>
          <a:p>
            <a:pPr>
              <a:lnSpc>
                <a:spcPct val="150000"/>
              </a:lnSpc>
            </a:pPr>
            <a:r>
              <a:rPr lang="pl-PL" sz="2400" dirty="0" smtClean="0"/>
              <a:t>Podział </a:t>
            </a:r>
            <a:r>
              <a:rPr lang="pl-PL" sz="2400" dirty="0" smtClean="0">
                <a:solidFill>
                  <a:srgbClr val="FF0000"/>
                </a:solidFill>
              </a:rPr>
              <a:t>jest oparty na kryterium </a:t>
            </a:r>
            <a:r>
              <a:rPr lang="pl-PL" sz="2400" dirty="0" smtClean="0"/>
              <a:t>temperatury. </a:t>
            </a:r>
          </a:p>
          <a:p>
            <a:pPr>
              <a:lnSpc>
                <a:spcPct val="150000"/>
              </a:lnSpc>
            </a:pPr>
            <a:r>
              <a:rPr lang="pl-PL" sz="2400" dirty="0" smtClean="0">
                <a:solidFill>
                  <a:srgbClr val="FF0000"/>
                </a:solidFill>
              </a:rPr>
              <a:t>Ze względu na kryterium </a:t>
            </a:r>
            <a:r>
              <a:rPr lang="pl-PL" sz="2400" dirty="0" smtClean="0"/>
              <a:t>temperatury napoje dzielimy na: … =</a:t>
            </a:r>
          </a:p>
          <a:p>
            <a:pPr>
              <a:lnSpc>
                <a:spcPct val="150000"/>
              </a:lnSpc>
            </a:pPr>
            <a:r>
              <a:rPr lang="pl-PL" sz="2400" dirty="0" smtClean="0">
                <a:solidFill>
                  <a:srgbClr val="FF0000"/>
                </a:solidFill>
              </a:rPr>
              <a:t>W oparciu o kryterium</a:t>
            </a:r>
            <a:r>
              <a:rPr lang="pl-PL" sz="2400" dirty="0" smtClean="0"/>
              <a:t> temperatury napoje dzielimy na: …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95259340"/>
              </p:ext>
            </p:extLst>
          </p:nvPr>
        </p:nvGraphicFramePr>
        <p:xfrm>
          <a:off x="935596" y="1268760"/>
          <a:ext cx="7272808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trzałka w prawo 4"/>
          <p:cNvSpPr/>
          <p:nvPr/>
        </p:nvSpPr>
        <p:spPr>
          <a:xfrm rot="18773734">
            <a:off x="1436777" y="2854182"/>
            <a:ext cx="1471482" cy="6620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kryterium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896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467544" y="1196752"/>
            <a:ext cx="4536000" cy="2880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IB. Opisz schemat (1)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55576" y="6356350"/>
            <a:ext cx="7632848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56148" y="4000996"/>
            <a:ext cx="86317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 smtClean="0"/>
              <a:t>Sery </a:t>
            </a:r>
            <a:r>
              <a:rPr lang="pl-PL" sz="2400" dirty="0">
                <a:solidFill>
                  <a:srgbClr val="FF0000"/>
                </a:solidFill>
              </a:rPr>
              <a:t>dzielimy na </a:t>
            </a:r>
            <a:r>
              <a:rPr lang="pl-PL" sz="2400" dirty="0" smtClean="0"/>
              <a:t>świeże, miękkie, twarde i pleśniowe. </a:t>
            </a:r>
            <a:r>
              <a:rPr lang="pl-PL" sz="2400" dirty="0"/>
              <a:t>=</a:t>
            </a:r>
          </a:p>
          <a:p>
            <a:pPr>
              <a:lnSpc>
                <a:spcPct val="150000"/>
              </a:lnSpc>
            </a:pPr>
            <a:r>
              <a:rPr lang="pl-PL" sz="2400" dirty="0" smtClean="0"/>
              <a:t>Sery </a:t>
            </a:r>
            <a:r>
              <a:rPr lang="pl-PL" sz="2400" dirty="0">
                <a:solidFill>
                  <a:srgbClr val="FF0000"/>
                </a:solidFill>
              </a:rPr>
              <a:t>dzieli się na </a:t>
            </a:r>
            <a:r>
              <a:rPr lang="pl-PL" sz="2400" dirty="0"/>
              <a:t>świeże, miękkie, twarde i pleśniowe</a:t>
            </a:r>
            <a:r>
              <a:rPr lang="pl-PL" sz="2400" dirty="0" smtClean="0"/>
              <a:t>. </a:t>
            </a:r>
            <a:r>
              <a:rPr lang="pl-PL" sz="2400" dirty="0"/>
              <a:t>=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FF0000"/>
                </a:solidFill>
              </a:rPr>
              <a:t>Wyróżniamy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następujące typy (rodzaje) </a:t>
            </a:r>
            <a:r>
              <a:rPr lang="pl-PL" sz="2400" dirty="0" smtClean="0"/>
              <a:t>serów: 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>świeże, miękkie, twarde i pleśniowe</a:t>
            </a:r>
            <a:r>
              <a:rPr lang="pl-PL" sz="2400" dirty="0" smtClean="0"/>
              <a:t>.</a:t>
            </a:r>
            <a:endParaRPr lang="pl-PL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26483014"/>
              </p:ext>
            </p:extLst>
          </p:nvPr>
        </p:nvGraphicFramePr>
        <p:xfrm>
          <a:off x="539552" y="1268760"/>
          <a:ext cx="8136904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061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24344" y="1196752"/>
            <a:ext cx="5184000" cy="756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IB. Opisz schemat (2)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55576" y="6356350"/>
            <a:ext cx="7632848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56148" y="3933056"/>
            <a:ext cx="863170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 smtClean="0"/>
              <a:t>Feta i ricotta </a:t>
            </a:r>
            <a:r>
              <a:rPr lang="pl-PL" sz="2000" dirty="0" smtClean="0">
                <a:solidFill>
                  <a:srgbClr val="FF0000"/>
                </a:solidFill>
              </a:rPr>
              <a:t>należą </a:t>
            </a:r>
            <a:r>
              <a:rPr lang="pl-PL" sz="2000" dirty="0">
                <a:solidFill>
                  <a:srgbClr val="FF0000"/>
                </a:solidFill>
              </a:rPr>
              <a:t>do </a:t>
            </a:r>
            <a:r>
              <a:rPr lang="pl-PL" sz="2000" dirty="0" smtClean="0"/>
              <a:t>serów świeżych. </a:t>
            </a:r>
            <a:r>
              <a:rPr lang="pl-PL" sz="2000" dirty="0"/>
              <a:t>=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Fetę i ricottę </a:t>
            </a:r>
            <a:r>
              <a:rPr lang="pl-PL" sz="2000" dirty="0" smtClean="0">
                <a:solidFill>
                  <a:srgbClr val="FF0000"/>
                </a:solidFill>
              </a:rPr>
              <a:t>zaliczamy (zalicza się) </a:t>
            </a:r>
            <a:r>
              <a:rPr lang="pl-PL" sz="2000" dirty="0">
                <a:solidFill>
                  <a:srgbClr val="FF0000"/>
                </a:solidFill>
              </a:rPr>
              <a:t>do </a:t>
            </a:r>
            <a:r>
              <a:rPr lang="pl-PL" sz="2000" dirty="0" smtClean="0"/>
              <a:t>serów świeżych.</a:t>
            </a:r>
            <a:endParaRPr lang="pl-PL" sz="2000" dirty="0"/>
          </a:p>
          <a:p>
            <a:pPr>
              <a:lnSpc>
                <a:spcPct val="150000"/>
              </a:lnSpc>
            </a:pPr>
            <a:r>
              <a:rPr lang="pl-PL" sz="2000" dirty="0"/>
              <a:t>ODWRÓCONY SZYK </a:t>
            </a:r>
            <a:r>
              <a:rPr lang="pl-PL" sz="2400" dirty="0">
                <a:sym typeface="Wingdings 3"/>
              </a:rPr>
              <a:t></a:t>
            </a:r>
            <a:endParaRPr lang="pl-PL" sz="2000" dirty="0"/>
          </a:p>
          <a:p>
            <a:pPr>
              <a:lnSpc>
                <a:spcPct val="150000"/>
              </a:lnSpc>
            </a:pPr>
            <a:r>
              <a:rPr lang="pl-PL" sz="2000" dirty="0">
                <a:solidFill>
                  <a:srgbClr val="FF0000"/>
                </a:solidFill>
              </a:rPr>
              <a:t>Do</a:t>
            </a:r>
            <a:r>
              <a:rPr lang="pl-PL" sz="2000" dirty="0"/>
              <a:t> serów świeżych </a:t>
            </a:r>
            <a:r>
              <a:rPr lang="pl-PL" sz="2000" dirty="0" smtClean="0">
                <a:solidFill>
                  <a:srgbClr val="FF0000"/>
                </a:solidFill>
              </a:rPr>
              <a:t>należą</a:t>
            </a:r>
            <a:r>
              <a:rPr lang="pl-PL" sz="2000" dirty="0"/>
              <a:t>: </a:t>
            </a:r>
            <a:r>
              <a:rPr lang="pl-PL" sz="2000" dirty="0" smtClean="0"/>
              <a:t>feta i ricotta. </a:t>
            </a:r>
            <a:r>
              <a:rPr lang="pl-PL" sz="2000" dirty="0"/>
              <a:t>=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solidFill>
                  <a:srgbClr val="FF0000"/>
                </a:solidFill>
              </a:rPr>
              <a:t>Do</a:t>
            </a:r>
            <a:r>
              <a:rPr lang="pl-PL" sz="2000" dirty="0"/>
              <a:t> serów świeżych </a:t>
            </a:r>
            <a:r>
              <a:rPr lang="pl-PL" sz="2000" dirty="0" smtClean="0">
                <a:solidFill>
                  <a:srgbClr val="FF0000"/>
                </a:solidFill>
              </a:rPr>
              <a:t>zaliczamy (zalicza się)</a:t>
            </a:r>
            <a:r>
              <a:rPr lang="pl-PL" sz="2000" dirty="0" smtClean="0"/>
              <a:t> fetę i ricottę.  </a:t>
            </a:r>
            <a:endParaRPr lang="pl-PL" sz="2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31745781"/>
              </p:ext>
            </p:extLst>
          </p:nvPr>
        </p:nvGraphicFramePr>
        <p:xfrm>
          <a:off x="539552" y="1268760"/>
          <a:ext cx="8136904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356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IB. Opisz schemat (2)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55576" y="6356350"/>
            <a:ext cx="7632848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56148" y="4077072"/>
            <a:ext cx="8631705" cy="2239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/>
              <a:t>Podział </a:t>
            </a:r>
            <a:r>
              <a:rPr lang="pl-PL" sz="2400" dirty="0">
                <a:solidFill>
                  <a:srgbClr val="FF0000"/>
                </a:solidFill>
              </a:rPr>
              <a:t>opiera się na kryterium </a:t>
            </a:r>
            <a:r>
              <a:rPr lang="pl-PL" sz="2400" dirty="0" smtClean="0"/>
              <a:t>tekstury. </a:t>
            </a:r>
            <a:r>
              <a:rPr lang="pl-PL" sz="2400" dirty="0"/>
              <a:t>=</a:t>
            </a:r>
          </a:p>
          <a:p>
            <a:pPr>
              <a:lnSpc>
                <a:spcPct val="150000"/>
              </a:lnSpc>
            </a:pPr>
            <a:r>
              <a:rPr lang="pl-PL" sz="2400" dirty="0"/>
              <a:t>Podział </a:t>
            </a:r>
            <a:r>
              <a:rPr lang="pl-PL" sz="2400" dirty="0">
                <a:solidFill>
                  <a:srgbClr val="FF0000"/>
                </a:solidFill>
              </a:rPr>
              <a:t>jest oparty na kryterium </a:t>
            </a:r>
            <a:r>
              <a:rPr lang="pl-PL" sz="2400" dirty="0" smtClean="0"/>
              <a:t>tekstury. </a:t>
            </a:r>
            <a:endParaRPr lang="pl-PL" sz="2400" dirty="0"/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FF0000"/>
                </a:solidFill>
              </a:rPr>
              <a:t>Ze względu na kryterium </a:t>
            </a:r>
            <a:r>
              <a:rPr lang="pl-PL" sz="2400" dirty="0" smtClean="0"/>
              <a:t>tekstury sery </a:t>
            </a:r>
            <a:r>
              <a:rPr lang="pl-PL" sz="2400" dirty="0"/>
              <a:t>dzielimy na: … =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FF0000"/>
                </a:solidFill>
              </a:rPr>
              <a:t>W oparciu o kryterium</a:t>
            </a:r>
            <a:r>
              <a:rPr lang="pl-PL" sz="2400" dirty="0"/>
              <a:t> </a:t>
            </a:r>
            <a:r>
              <a:rPr lang="pl-PL" sz="2400" dirty="0" smtClean="0"/>
              <a:t>tekstury sery </a:t>
            </a:r>
            <a:r>
              <a:rPr lang="pl-PL" sz="2400" dirty="0"/>
              <a:t>dzielimy na: …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60493719"/>
              </p:ext>
            </p:extLst>
          </p:nvPr>
        </p:nvGraphicFramePr>
        <p:xfrm>
          <a:off x="539552" y="1268760"/>
          <a:ext cx="8136904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trzałka w prawo 7"/>
          <p:cNvSpPr/>
          <p:nvPr/>
        </p:nvSpPr>
        <p:spPr>
          <a:xfrm rot="1916748">
            <a:off x="955895" y="1282601"/>
            <a:ext cx="1512000" cy="1296000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kryterium</a:t>
            </a:r>
          </a:p>
          <a:p>
            <a:pPr algn="ctr"/>
            <a:r>
              <a:rPr lang="pl-PL" dirty="0" smtClean="0"/>
              <a:t>tekstury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498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IC. Opisz schemat (3)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55576" y="6356350"/>
            <a:ext cx="792088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4789396"/>
              </p:ext>
            </p:extLst>
          </p:nvPr>
        </p:nvGraphicFramePr>
        <p:xfrm>
          <a:off x="457200" y="1219200"/>
          <a:ext cx="4042792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4860032" y="1556792"/>
            <a:ext cx="40324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</a:t>
            </a:r>
            <a:r>
              <a:rPr lang="pl-PL" sz="2400" dirty="0" smtClean="0"/>
              <a:t>ierwiastki chemiczne </a:t>
            </a:r>
            <a:r>
              <a:rPr lang="pl-PL" sz="2400" dirty="0" smtClean="0">
                <a:solidFill>
                  <a:srgbClr val="FF0000"/>
                </a:solidFill>
              </a:rPr>
              <a:t>dzielimy (=dzieli się) na</a:t>
            </a:r>
          </a:p>
          <a:p>
            <a:r>
              <a:rPr lang="pl-PL" sz="2400" dirty="0" smtClean="0"/>
              <a:t>metale, niemetale, półmetale i gazy szlachetne. </a:t>
            </a:r>
          </a:p>
          <a:p>
            <a:r>
              <a:rPr lang="pl-PL" sz="2400" dirty="0" smtClean="0">
                <a:solidFill>
                  <a:srgbClr val="FF0000"/>
                </a:solidFill>
              </a:rPr>
              <a:t>Wśród</a:t>
            </a:r>
            <a:r>
              <a:rPr lang="pl-PL" sz="2400" dirty="0" smtClean="0"/>
              <a:t> pierwiastków </a:t>
            </a:r>
            <a:r>
              <a:rPr lang="pl-PL" sz="2400" dirty="0" smtClean="0">
                <a:solidFill>
                  <a:srgbClr val="FF0000"/>
                </a:solidFill>
              </a:rPr>
              <a:t>wyróżniamy</a:t>
            </a:r>
            <a:r>
              <a:rPr lang="pl-PL" sz="2400" dirty="0" smtClean="0"/>
              <a:t> </a:t>
            </a:r>
            <a:r>
              <a:rPr lang="pl-PL" sz="2400" dirty="0" smtClean="0">
                <a:solidFill>
                  <a:srgbClr val="FF0000"/>
                </a:solidFill>
              </a:rPr>
              <a:t>(=wyróżnia się)</a:t>
            </a:r>
            <a:r>
              <a:rPr lang="pl-PL" sz="2400" dirty="0" smtClean="0"/>
              <a:t>:</a:t>
            </a:r>
          </a:p>
          <a:p>
            <a:r>
              <a:rPr lang="pl-PL" sz="2400" dirty="0" smtClean="0"/>
              <a:t>metale, niemetale, ….</a:t>
            </a:r>
          </a:p>
          <a:p>
            <a:r>
              <a:rPr lang="pl-PL" sz="2400" dirty="0" smtClean="0">
                <a:solidFill>
                  <a:srgbClr val="FF0000"/>
                </a:solidFill>
              </a:rPr>
              <a:t>Wyróżniamy (wyróżnia się) następujące</a:t>
            </a:r>
            <a:r>
              <a:rPr lang="pl-PL" sz="2400" dirty="0" smtClean="0"/>
              <a:t> </a:t>
            </a:r>
          </a:p>
          <a:p>
            <a:r>
              <a:rPr lang="pl-PL" sz="2400" dirty="0" smtClean="0"/>
              <a:t>typy (rodzaje) pierwiastków: </a:t>
            </a:r>
          </a:p>
          <a:p>
            <a:r>
              <a:rPr lang="pl-PL" sz="2400" dirty="0" smtClean="0"/>
              <a:t>metale, niemetale, ….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32311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IC. Opisz schemat (3)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55576" y="6356350"/>
            <a:ext cx="792088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4768517"/>
              </p:ext>
            </p:extLst>
          </p:nvPr>
        </p:nvGraphicFramePr>
        <p:xfrm>
          <a:off x="539552" y="1628800"/>
          <a:ext cx="3600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4355976" y="2420888"/>
            <a:ext cx="44644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/>
              <a:t>Glin, lit i bar </a:t>
            </a:r>
            <a:r>
              <a:rPr lang="pl-PL" sz="3200" dirty="0" smtClean="0">
                <a:solidFill>
                  <a:srgbClr val="FF0000"/>
                </a:solidFill>
              </a:rPr>
              <a:t>należą do</a:t>
            </a:r>
          </a:p>
          <a:p>
            <a:r>
              <a:rPr lang="pl-PL" sz="3200" dirty="0" smtClean="0"/>
              <a:t>metali. </a:t>
            </a:r>
          </a:p>
          <a:p>
            <a:r>
              <a:rPr lang="pl-PL" sz="3200" dirty="0" smtClean="0"/>
              <a:t>Glin, lit i bar </a:t>
            </a:r>
            <a:r>
              <a:rPr lang="pl-PL" sz="3200" dirty="0" smtClean="0">
                <a:solidFill>
                  <a:srgbClr val="FF0000"/>
                </a:solidFill>
              </a:rPr>
              <a:t>zaliczamy</a:t>
            </a:r>
          </a:p>
          <a:p>
            <a:r>
              <a:rPr lang="pl-PL" sz="3200" dirty="0" smtClean="0">
                <a:solidFill>
                  <a:srgbClr val="FF0000"/>
                </a:solidFill>
              </a:rPr>
              <a:t>(zalicza się) do</a:t>
            </a:r>
            <a:r>
              <a:rPr lang="pl-PL" sz="3200" dirty="0" smtClean="0"/>
              <a:t> metali. 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40685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571</TotalTime>
  <Words>830</Words>
  <Application>Microsoft Office PowerPoint</Application>
  <PresentationFormat>Pokaz na ekranie (4:3)</PresentationFormat>
  <Paragraphs>184</Paragraphs>
  <Slides>15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Początek</vt:lpstr>
      <vt:lpstr>WYKŁAD 3</vt:lpstr>
      <vt:lpstr>IA. Opisz schemat (1) </vt:lpstr>
      <vt:lpstr>IA. Opisz schemat. (2) </vt:lpstr>
      <vt:lpstr>IA. Opisz schemat (3) </vt:lpstr>
      <vt:lpstr>IB. Opisz schemat (1)  </vt:lpstr>
      <vt:lpstr>IB. Opisz schemat (2)  </vt:lpstr>
      <vt:lpstr>IB. Opisz schemat (2)  </vt:lpstr>
      <vt:lpstr>IC. Opisz schemat (3)</vt:lpstr>
      <vt:lpstr>IC. Opisz schemat (3)</vt:lpstr>
      <vt:lpstr>II. Opisz poniższą klasyfikację typów wiedzy ludzkiej. </vt:lpstr>
      <vt:lpstr>II. Opisz poniższą klasyfikację typów wiedzy ludzkiej.</vt:lpstr>
      <vt:lpstr>II. Narysuj schemat obrazujący podział stylów językowych.</vt:lpstr>
      <vt:lpstr>II. Opisz poniższy podział stylów językowych.</vt:lpstr>
      <vt:lpstr>III. Podziel swoją grupę studencką: </vt:lpstr>
      <vt:lpstr>Prezentacja programu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WYKŁAD WSTĘPNY</dc:title>
  <dc:creator>Iza</dc:creator>
  <cp:lastModifiedBy>Iza</cp:lastModifiedBy>
  <cp:revision>95</cp:revision>
  <dcterms:created xsi:type="dcterms:W3CDTF">2018-10-11T14:48:14Z</dcterms:created>
  <dcterms:modified xsi:type="dcterms:W3CDTF">2019-12-01T11:32:33Z</dcterms:modified>
</cp:coreProperties>
</file>