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9" r:id="rId2"/>
    <p:sldId id="257" r:id="rId3"/>
    <p:sldId id="261" r:id="rId4"/>
    <p:sldId id="258" r:id="rId5"/>
    <p:sldId id="264" r:id="rId6"/>
    <p:sldId id="263" r:id="rId7"/>
    <p:sldId id="265" r:id="rId8"/>
    <p:sldId id="266" r:id="rId9"/>
    <p:sldId id="267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2A0152-B3F5-42C0-B68D-88B795E209D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857F55B-2219-46DA-819C-20DAE61001B2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język naukowy</a:t>
          </a:r>
          <a:endParaRPr lang="pl-PL" sz="24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7E2F24D-1132-4DAE-BA6A-52ECC76CBCF0}" type="parTrans" cxnId="{30BA5F60-1529-4E77-A6A7-C2E37116B2AF}">
      <dgm:prSet/>
      <dgm:spPr/>
      <dgm:t>
        <a:bodyPr/>
        <a:lstStyle/>
        <a:p>
          <a:endParaRPr lang="pl-PL"/>
        </a:p>
      </dgm:t>
    </dgm:pt>
    <dgm:pt modelId="{D87AB309-0EBF-46CB-9AA6-B99619D6D710}" type="sibTrans" cxnId="{30BA5F60-1529-4E77-A6A7-C2E37116B2AF}">
      <dgm:prSet/>
      <dgm:spPr/>
      <dgm:t>
        <a:bodyPr/>
        <a:lstStyle/>
        <a:p>
          <a:endParaRPr lang="pl-PL"/>
        </a:p>
      </dgm:t>
    </dgm:pt>
    <dgm:pt modelId="{AE9E167F-201B-46B4-A62F-6E3A7BB358EA}" type="asst">
      <dgm:prSet phldrT="[Tekst]"/>
      <dgm:spPr/>
      <dgm:t>
        <a:bodyPr/>
        <a:lstStyle/>
        <a:p>
          <a:endParaRPr lang="pl-PL" dirty="0"/>
        </a:p>
      </dgm:t>
    </dgm:pt>
    <dgm:pt modelId="{DD0C8159-F6CC-4986-A050-683C533385F9}" type="parTrans" cxnId="{9AF729DE-DE83-4BAE-9463-F444E71520ED}">
      <dgm:prSet/>
      <dgm:spPr/>
      <dgm:t>
        <a:bodyPr/>
        <a:lstStyle/>
        <a:p>
          <a:endParaRPr lang="pl-PL"/>
        </a:p>
      </dgm:t>
    </dgm:pt>
    <dgm:pt modelId="{9C5F2CB3-DD6F-4401-9E85-1081CFB4C52A}" type="sibTrans" cxnId="{9AF729DE-DE83-4BAE-9463-F444E71520ED}">
      <dgm:prSet/>
      <dgm:spPr/>
      <dgm:t>
        <a:bodyPr/>
        <a:lstStyle/>
        <a:p>
          <a:endParaRPr lang="pl-PL"/>
        </a:p>
      </dgm:t>
    </dgm:pt>
    <dgm:pt modelId="{AB523C3D-A380-4002-83C7-CE1C283E9249}" type="asst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pl-PL" dirty="0"/>
        </a:p>
      </dgm:t>
    </dgm:pt>
    <dgm:pt modelId="{6A1D484B-104B-42FC-91B6-14D907532A8D}" type="parTrans" cxnId="{435EC763-DB0E-4663-A604-AF56B355574E}">
      <dgm:prSet/>
      <dgm:spPr/>
      <dgm:t>
        <a:bodyPr/>
        <a:lstStyle/>
        <a:p>
          <a:endParaRPr lang="pl-PL"/>
        </a:p>
      </dgm:t>
    </dgm:pt>
    <dgm:pt modelId="{8EE2F560-4B88-42ED-84A9-9BABBDCD1BF4}" type="sibTrans" cxnId="{435EC763-DB0E-4663-A604-AF56B355574E}">
      <dgm:prSet/>
      <dgm:spPr/>
      <dgm:t>
        <a:bodyPr/>
        <a:lstStyle/>
        <a:p>
          <a:endParaRPr lang="pl-PL"/>
        </a:p>
      </dgm:t>
    </dgm:pt>
    <dgm:pt modelId="{14D2F5F5-39EF-4AA4-BC15-DF6EA8D85D3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B9EFE8A2-A257-473D-A73E-168D7145C607}" type="parTrans" cxnId="{04FDB589-B5AB-4286-AA8C-5B65D7B31C36}">
      <dgm:prSet/>
      <dgm:spPr/>
      <dgm:t>
        <a:bodyPr/>
        <a:lstStyle/>
        <a:p>
          <a:endParaRPr lang="pl-PL"/>
        </a:p>
      </dgm:t>
    </dgm:pt>
    <dgm:pt modelId="{BFB3DEAA-4C08-4E09-AF80-9446C6E6E843}" type="sibTrans" cxnId="{04FDB589-B5AB-4286-AA8C-5B65D7B31C36}">
      <dgm:prSet/>
      <dgm:spPr/>
      <dgm:t>
        <a:bodyPr/>
        <a:lstStyle/>
        <a:p>
          <a:endParaRPr lang="pl-PL"/>
        </a:p>
      </dgm:t>
    </dgm:pt>
    <dgm:pt modelId="{0A3BAF61-3762-49A2-A190-5055199D3D65}">
      <dgm:prSet/>
      <dgm:spPr/>
      <dgm:t>
        <a:bodyPr/>
        <a:lstStyle/>
        <a:p>
          <a:endParaRPr lang="pl-PL"/>
        </a:p>
      </dgm:t>
    </dgm:pt>
    <dgm:pt modelId="{D7B7D267-92ED-4B93-8C29-658E7E22E90D}" type="parTrans" cxnId="{06CE6053-7E73-4643-AD95-B8F19B75AC89}">
      <dgm:prSet/>
      <dgm:spPr/>
      <dgm:t>
        <a:bodyPr/>
        <a:lstStyle/>
        <a:p>
          <a:endParaRPr lang="pl-PL"/>
        </a:p>
      </dgm:t>
    </dgm:pt>
    <dgm:pt modelId="{B5667F45-8EC2-406B-BF86-75D7BD7F7805}" type="sibTrans" cxnId="{06CE6053-7E73-4643-AD95-B8F19B75AC89}">
      <dgm:prSet/>
      <dgm:spPr/>
      <dgm:t>
        <a:bodyPr/>
        <a:lstStyle/>
        <a:p>
          <a:endParaRPr lang="pl-PL"/>
        </a:p>
      </dgm:t>
    </dgm:pt>
    <dgm:pt modelId="{4F97D67D-9F8F-4F8B-9074-C52628187637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pl-PL" sz="6000" dirty="0"/>
        </a:p>
      </dgm:t>
    </dgm:pt>
    <dgm:pt modelId="{6CD3D80C-D754-44D6-AC51-969124AAF137}" type="parTrans" cxnId="{A225C948-3885-4204-AAB2-70816F791A4E}">
      <dgm:prSet/>
      <dgm:spPr/>
      <dgm:t>
        <a:bodyPr/>
        <a:lstStyle/>
        <a:p>
          <a:endParaRPr lang="pl-PL"/>
        </a:p>
      </dgm:t>
    </dgm:pt>
    <dgm:pt modelId="{BAE0B781-5266-45BA-AF2C-31B7CAD4AE78}" type="sibTrans" cxnId="{A225C948-3885-4204-AAB2-70816F791A4E}">
      <dgm:prSet/>
      <dgm:spPr/>
      <dgm:t>
        <a:bodyPr/>
        <a:lstStyle/>
        <a:p>
          <a:endParaRPr lang="pl-PL"/>
        </a:p>
      </dgm:t>
    </dgm:pt>
    <dgm:pt modelId="{6B4CDB9B-63EC-40DA-9818-DC9E39E47F6E}" type="pres">
      <dgm:prSet presAssocID="{2F2A0152-B3F5-42C0-B68D-88B795E209D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0A97300-FAF4-4462-AF03-65F77BEE94BB}" type="pres">
      <dgm:prSet presAssocID="{2F2A0152-B3F5-42C0-B68D-88B795E209D2}" presName="hierFlow" presStyleCnt="0"/>
      <dgm:spPr/>
    </dgm:pt>
    <dgm:pt modelId="{5FD4A1F0-399C-45F4-9D12-B583C610ED45}" type="pres">
      <dgm:prSet presAssocID="{2F2A0152-B3F5-42C0-B68D-88B795E209D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B79D4A-69F3-4297-A352-C232C66EE19B}" type="pres">
      <dgm:prSet presAssocID="{A857F55B-2219-46DA-819C-20DAE61001B2}" presName="Name14" presStyleCnt="0"/>
      <dgm:spPr/>
    </dgm:pt>
    <dgm:pt modelId="{6E53A4CE-3895-484C-8AD0-772F016D686E}" type="pres">
      <dgm:prSet presAssocID="{A857F55B-2219-46DA-819C-20DAE61001B2}" presName="level1Shape" presStyleLbl="node0" presStyleIdx="0" presStyleCnt="1" custScaleX="149519" custScaleY="5777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F17202D-D7B7-497F-9C98-9EA5830D1877}" type="pres">
      <dgm:prSet presAssocID="{A857F55B-2219-46DA-819C-20DAE61001B2}" presName="hierChild2" presStyleCnt="0"/>
      <dgm:spPr/>
    </dgm:pt>
    <dgm:pt modelId="{4A006825-29B6-49A8-BA7D-47E3E4F6931C}" type="pres">
      <dgm:prSet presAssocID="{DD0C8159-F6CC-4986-A050-683C533385F9}" presName="Name19" presStyleLbl="parChTrans1D2" presStyleIdx="0" presStyleCnt="2"/>
      <dgm:spPr/>
      <dgm:t>
        <a:bodyPr/>
        <a:lstStyle/>
        <a:p>
          <a:endParaRPr lang="pl-PL"/>
        </a:p>
      </dgm:t>
    </dgm:pt>
    <dgm:pt modelId="{147ECA7C-3422-4432-A567-7BFD91A9C20E}" type="pres">
      <dgm:prSet presAssocID="{AE9E167F-201B-46B4-A62F-6E3A7BB358EA}" presName="Name21" presStyleCnt="0"/>
      <dgm:spPr/>
    </dgm:pt>
    <dgm:pt modelId="{51B14452-EC86-4B9C-A9C2-1413FD6A709D}" type="pres">
      <dgm:prSet presAssocID="{AE9E167F-201B-46B4-A62F-6E3A7BB358EA}" presName="level2Shape" presStyleLbl="asst1" presStyleIdx="0" presStyleCnt="2"/>
      <dgm:spPr/>
      <dgm:t>
        <a:bodyPr/>
        <a:lstStyle/>
        <a:p>
          <a:endParaRPr lang="pl-PL"/>
        </a:p>
      </dgm:t>
    </dgm:pt>
    <dgm:pt modelId="{7AAFB051-F9DA-447D-9B11-CCBA67ADA9EE}" type="pres">
      <dgm:prSet presAssocID="{AE9E167F-201B-46B4-A62F-6E3A7BB358EA}" presName="hierChild3" presStyleCnt="0"/>
      <dgm:spPr/>
    </dgm:pt>
    <dgm:pt modelId="{A7E6754B-ABBE-4ACB-8D51-8DE088D46B41}" type="pres">
      <dgm:prSet presAssocID="{D7B7D267-92ED-4B93-8C29-658E7E22E90D}" presName="Name19" presStyleLbl="parChTrans1D3" presStyleIdx="0" presStyleCnt="3"/>
      <dgm:spPr/>
      <dgm:t>
        <a:bodyPr/>
        <a:lstStyle/>
        <a:p>
          <a:endParaRPr lang="pl-PL"/>
        </a:p>
      </dgm:t>
    </dgm:pt>
    <dgm:pt modelId="{F80C54C0-87A6-4BAE-BA03-DE6625F1D58A}" type="pres">
      <dgm:prSet presAssocID="{0A3BAF61-3762-49A2-A190-5055199D3D65}" presName="Name21" presStyleCnt="0"/>
      <dgm:spPr/>
    </dgm:pt>
    <dgm:pt modelId="{430641E0-8387-4B23-A0B3-8D515EF90353}" type="pres">
      <dgm:prSet presAssocID="{0A3BAF61-3762-49A2-A190-5055199D3D65}" presName="level2Shape" presStyleLbl="node3" presStyleIdx="0" presStyleCnt="3"/>
      <dgm:spPr/>
      <dgm:t>
        <a:bodyPr/>
        <a:lstStyle/>
        <a:p>
          <a:endParaRPr lang="pl-PL"/>
        </a:p>
      </dgm:t>
    </dgm:pt>
    <dgm:pt modelId="{20D68461-4032-4C5E-B972-02C722332E3A}" type="pres">
      <dgm:prSet presAssocID="{0A3BAF61-3762-49A2-A190-5055199D3D65}" presName="hierChild3" presStyleCnt="0"/>
      <dgm:spPr/>
    </dgm:pt>
    <dgm:pt modelId="{F22518EA-D5D9-4FC0-ADE6-FB4FA4ADA8D1}" type="pres">
      <dgm:prSet presAssocID="{6A1D484B-104B-42FC-91B6-14D907532A8D}" presName="Name19" presStyleLbl="parChTrans1D2" presStyleIdx="1" presStyleCnt="2"/>
      <dgm:spPr/>
      <dgm:t>
        <a:bodyPr/>
        <a:lstStyle/>
        <a:p>
          <a:endParaRPr lang="pl-PL"/>
        </a:p>
      </dgm:t>
    </dgm:pt>
    <dgm:pt modelId="{CBB3C724-DC51-43FB-B024-76C24DBAC72B}" type="pres">
      <dgm:prSet presAssocID="{AB523C3D-A380-4002-83C7-CE1C283E9249}" presName="Name21" presStyleCnt="0"/>
      <dgm:spPr/>
    </dgm:pt>
    <dgm:pt modelId="{6ADAAA57-6617-429A-9B52-DCEBD499D087}" type="pres">
      <dgm:prSet presAssocID="{AB523C3D-A380-4002-83C7-CE1C283E9249}" presName="level2Shape" presStyleLbl="asst1" presStyleIdx="1" presStyleCnt="2"/>
      <dgm:spPr/>
      <dgm:t>
        <a:bodyPr/>
        <a:lstStyle/>
        <a:p>
          <a:endParaRPr lang="pl-PL"/>
        </a:p>
      </dgm:t>
    </dgm:pt>
    <dgm:pt modelId="{94B41767-042D-448A-AA76-167A135E397A}" type="pres">
      <dgm:prSet presAssocID="{AB523C3D-A380-4002-83C7-CE1C283E9249}" presName="hierChild3" presStyleCnt="0"/>
      <dgm:spPr/>
    </dgm:pt>
    <dgm:pt modelId="{781AC194-6025-4D8F-B25E-2DBA954B8FAD}" type="pres">
      <dgm:prSet presAssocID="{B9EFE8A2-A257-473D-A73E-168D7145C607}" presName="Name19" presStyleLbl="parChTrans1D3" presStyleIdx="1" presStyleCnt="3"/>
      <dgm:spPr/>
      <dgm:t>
        <a:bodyPr/>
        <a:lstStyle/>
        <a:p>
          <a:endParaRPr lang="pl-PL"/>
        </a:p>
      </dgm:t>
    </dgm:pt>
    <dgm:pt modelId="{FFBDF77D-C3BF-44B6-876F-4411FA14C939}" type="pres">
      <dgm:prSet presAssocID="{14D2F5F5-39EF-4AA4-BC15-DF6EA8D85D33}" presName="Name21" presStyleCnt="0"/>
      <dgm:spPr/>
    </dgm:pt>
    <dgm:pt modelId="{D752DFEC-85A5-4605-BC97-3B176AED7EF7}" type="pres">
      <dgm:prSet presAssocID="{14D2F5F5-39EF-4AA4-BC15-DF6EA8D85D33}" presName="level2Shape" presStyleLbl="node3" presStyleIdx="1" presStyleCnt="3"/>
      <dgm:spPr/>
      <dgm:t>
        <a:bodyPr/>
        <a:lstStyle/>
        <a:p>
          <a:endParaRPr lang="pl-PL"/>
        </a:p>
      </dgm:t>
    </dgm:pt>
    <dgm:pt modelId="{A7B6CD2D-30B7-421F-AE25-C3566634638F}" type="pres">
      <dgm:prSet presAssocID="{14D2F5F5-39EF-4AA4-BC15-DF6EA8D85D33}" presName="hierChild3" presStyleCnt="0"/>
      <dgm:spPr/>
    </dgm:pt>
    <dgm:pt modelId="{D95B5926-CBF7-45E3-A54D-986825DBD825}" type="pres">
      <dgm:prSet presAssocID="{6CD3D80C-D754-44D6-AC51-969124AAF137}" presName="Name19" presStyleLbl="parChTrans1D3" presStyleIdx="2" presStyleCnt="3"/>
      <dgm:spPr/>
      <dgm:t>
        <a:bodyPr/>
        <a:lstStyle/>
        <a:p>
          <a:endParaRPr lang="pl-PL"/>
        </a:p>
      </dgm:t>
    </dgm:pt>
    <dgm:pt modelId="{41BC9BEC-F75D-414B-95BD-DDBBE2636ADB}" type="pres">
      <dgm:prSet presAssocID="{4F97D67D-9F8F-4F8B-9074-C52628187637}" presName="Name21" presStyleCnt="0"/>
      <dgm:spPr/>
    </dgm:pt>
    <dgm:pt modelId="{578A554D-2F08-4F0A-9B8E-28EAC7DD74DC}" type="pres">
      <dgm:prSet presAssocID="{4F97D67D-9F8F-4F8B-9074-C52628187637}" presName="level2Shape" presStyleLbl="node3" presStyleIdx="2" presStyleCnt="3" custScaleX="125004" custScaleY="140189"/>
      <dgm:spPr/>
      <dgm:t>
        <a:bodyPr/>
        <a:lstStyle/>
        <a:p>
          <a:endParaRPr lang="pl-PL"/>
        </a:p>
      </dgm:t>
    </dgm:pt>
    <dgm:pt modelId="{9DD9876A-EDE8-4C84-AD84-EC156D8A870E}" type="pres">
      <dgm:prSet presAssocID="{4F97D67D-9F8F-4F8B-9074-C52628187637}" presName="hierChild3" presStyleCnt="0"/>
      <dgm:spPr/>
    </dgm:pt>
    <dgm:pt modelId="{728FFEFD-2FD4-4A4E-9E59-9543018E9E48}" type="pres">
      <dgm:prSet presAssocID="{2F2A0152-B3F5-42C0-B68D-88B795E209D2}" presName="bgShapesFlow" presStyleCnt="0"/>
      <dgm:spPr/>
    </dgm:pt>
  </dgm:ptLst>
  <dgm:cxnLst>
    <dgm:cxn modelId="{9AF729DE-DE83-4BAE-9463-F444E71520ED}" srcId="{A857F55B-2219-46DA-819C-20DAE61001B2}" destId="{AE9E167F-201B-46B4-A62F-6E3A7BB358EA}" srcOrd="0" destOrd="0" parTransId="{DD0C8159-F6CC-4986-A050-683C533385F9}" sibTransId="{9C5F2CB3-DD6F-4401-9E85-1081CFB4C52A}"/>
    <dgm:cxn modelId="{C0723080-7C8E-4CA5-85E7-0E1BC7FF8DE1}" type="presOf" srcId="{DD0C8159-F6CC-4986-A050-683C533385F9}" destId="{4A006825-29B6-49A8-BA7D-47E3E4F6931C}" srcOrd="0" destOrd="0" presId="urn:microsoft.com/office/officeart/2005/8/layout/hierarchy6"/>
    <dgm:cxn modelId="{631527B7-ACF4-4292-A59B-D9E7FB7CEA68}" type="presOf" srcId="{AE9E167F-201B-46B4-A62F-6E3A7BB358EA}" destId="{51B14452-EC86-4B9C-A9C2-1413FD6A709D}" srcOrd="0" destOrd="0" presId="urn:microsoft.com/office/officeart/2005/8/layout/hierarchy6"/>
    <dgm:cxn modelId="{E54BB980-31DA-4D7A-9C7C-65AA4190F4B0}" type="presOf" srcId="{6A1D484B-104B-42FC-91B6-14D907532A8D}" destId="{F22518EA-D5D9-4FC0-ADE6-FB4FA4ADA8D1}" srcOrd="0" destOrd="0" presId="urn:microsoft.com/office/officeart/2005/8/layout/hierarchy6"/>
    <dgm:cxn modelId="{98446967-ECEE-409F-9DE3-2AFD5CC30843}" type="presOf" srcId="{6CD3D80C-D754-44D6-AC51-969124AAF137}" destId="{D95B5926-CBF7-45E3-A54D-986825DBD825}" srcOrd="0" destOrd="0" presId="urn:microsoft.com/office/officeart/2005/8/layout/hierarchy6"/>
    <dgm:cxn modelId="{C5F1E772-EAE3-4469-AF30-CA18BB9BA509}" type="presOf" srcId="{D7B7D267-92ED-4B93-8C29-658E7E22E90D}" destId="{A7E6754B-ABBE-4ACB-8D51-8DE088D46B41}" srcOrd="0" destOrd="0" presId="urn:microsoft.com/office/officeart/2005/8/layout/hierarchy6"/>
    <dgm:cxn modelId="{71BC9C91-5CB5-45E9-B03C-CA79E05229F8}" type="presOf" srcId="{0A3BAF61-3762-49A2-A190-5055199D3D65}" destId="{430641E0-8387-4B23-A0B3-8D515EF90353}" srcOrd="0" destOrd="0" presId="urn:microsoft.com/office/officeart/2005/8/layout/hierarchy6"/>
    <dgm:cxn modelId="{06CE6053-7E73-4643-AD95-B8F19B75AC89}" srcId="{AE9E167F-201B-46B4-A62F-6E3A7BB358EA}" destId="{0A3BAF61-3762-49A2-A190-5055199D3D65}" srcOrd="0" destOrd="0" parTransId="{D7B7D267-92ED-4B93-8C29-658E7E22E90D}" sibTransId="{B5667F45-8EC2-406B-BF86-75D7BD7F7805}"/>
    <dgm:cxn modelId="{30BA5F60-1529-4E77-A6A7-C2E37116B2AF}" srcId="{2F2A0152-B3F5-42C0-B68D-88B795E209D2}" destId="{A857F55B-2219-46DA-819C-20DAE61001B2}" srcOrd="0" destOrd="0" parTransId="{17E2F24D-1132-4DAE-BA6A-52ECC76CBCF0}" sibTransId="{D87AB309-0EBF-46CB-9AA6-B99619D6D710}"/>
    <dgm:cxn modelId="{6258547B-8C79-447C-9C6C-8C062106EA6C}" type="presOf" srcId="{A857F55B-2219-46DA-819C-20DAE61001B2}" destId="{6E53A4CE-3895-484C-8AD0-772F016D686E}" srcOrd="0" destOrd="0" presId="urn:microsoft.com/office/officeart/2005/8/layout/hierarchy6"/>
    <dgm:cxn modelId="{EC6DFE0F-329F-4289-A4DD-1F487D2D04AF}" type="presOf" srcId="{2F2A0152-B3F5-42C0-B68D-88B795E209D2}" destId="{6B4CDB9B-63EC-40DA-9818-DC9E39E47F6E}" srcOrd="0" destOrd="0" presId="urn:microsoft.com/office/officeart/2005/8/layout/hierarchy6"/>
    <dgm:cxn modelId="{A225C948-3885-4204-AAB2-70816F791A4E}" srcId="{AB523C3D-A380-4002-83C7-CE1C283E9249}" destId="{4F97D67D-9F8F-4F8B-9074-C52628187637}" srcOrd="1" destOrd="0" parTransId="{6CD3D80C-D754-44D6-AC51-969124AAF137}" sibTransId="{BAE0B781-5266-45BA-AF2C-31B7CAD4AE78}"/>
    <dgm:cxn modelId="{04FDB589-B5AB-4286-AA8C-5B65D7B31C36}" srcId="{AB523C3D-A380-4002-83C7-CE1C283E9249}" destId="{14D2F5F5-39EF-4AA4-BC15-DF6EA8D85D33}" srcOrd="0" destOrd="0" parTransId="{B9EFE8A2-A257-473D-A73E-168D7145C607}" sibTransId="{BFB3DEAA-4C08-4E09-AF80-9446C6E6E843}"/>
    <dgm:cxn modelId="{435EC763-DB0E-4663-A604-AF56B355574E}" srcId="{A857F55B-2219-46DA-819C-20DAE61001B2}" destId="{AB523C3D-A380-4002-83C7-CE1C283E9249}" srcOrd="1" destOrd="0" parTransId="{6A1D484B-104B-42FC-91B6-14D907532A8D}" sibTransId="{8EE2F560-4B88-42ED-84A9-9BABBDCD1BF4}"/>
    <dgm:cxn modelId="{221ACDD5-8470-4363-B555-4797CF1A77C2}" type="presOf" srcId="{4F97D67D-9F8F-4F8B-9074-C52628187637}" destId="{578A554D-2F08-4F0A-9B8E-28EAC7DD74DC}" srcOrd="0" destOrd="0" presId="urn:microsoft.com/office/officeart/2005/8/layout/hierarchy6"/>
    <dgm:cxn modelId="{B2012371-C2F8-45D0-A9B2-55645790471A}" type="presOf" srcId="{B9EFE8A2-A257-473D-A73E-168D7145C607}" destId="{781AC194-6025-4D8F-B25E-2DBA954B8FAD}" srcOrd="0" destOrd="0" presId="urn:microsoft.com/office/officeart/2005/8/layout/hierarchy6"/>
    <dgm:cxn modelId="{A9D3B1A3-9D1D-4533-AD78-07D22D9C4455}" type="presOf" srcId="{14D2F5F5-39EF-4AA4-BC15-DF6EA8D85D33}" destId="{D752DFEC-85A5-4605-BC97-3B176AED7EF7}" srcOrd="0" destOrd="0" presId="urn:microsoft.com/office/officeart/2005/8/layout/hierarchy6"/>
    <dgm:cxn modelId="{2B2E585B-6EAC-4F45-A30B-41D1FF27D8EE}" type="presOf" srcId="{AB523C3D-A380-4002-83C7-CE1C283E9249}" destId="{6ADAAA57-6617-429A-9B52-DCEBD499D087}" srcOrd="0" destOrd="0" presId="urn:microsoft.com/office/officeart/2005/8/layout/hierarchy6"/>
    <dgm:cxn modelId="{B11BBAA9-4805-4E50-A78C-0394B5862AAE}" type="presParOf" srcId="{6B4CDB9B-63EC-40DA-9818-DC9E39E47F6E}" destId="{00A97300-FAF4-4462-AF03-65F77BEE94BB}" srcOrd="0" destOrd="0" presId="urn:microsoft.com/office/officeart/2005/8/layout/hierarchy6"/>
    <dgm:cxn modelId="{BDAEDE6A-CCE1-4888-ABFE-41D2E3844A09}" type="presParOf" srcId="{00A97300-FAF4-4462-AF03-65F77BEE94BB}" destId="{5FD4A1F0-399C-45F4-9D12-B583C610ED45}" srcOrd="0" destOrd="0" presId="urn:microsoft.com/office/officeart/2005/8/layout/hierarchy6"/>
    <dgm:cxn modelId="{5D50FF3D-0880-44EA-8541-D178D4DF7A2F}" type="presParOf" srcId="{5FD4A1F0-399C-45F4-9D12-B583C610ED45}" destId="{AFB79D4A-69F3-4297-A352-C232C66EE19B}" srcOrd="0" destOrd="0" presId="urn:microsoft.com/office/officeart/2005/8/layout/hierarchy6"/>
    <dgm:cxn modelId="{0F867EB4-1CB8-43BE-BBF3-2B898DA90798}" type="presParOf" srcId="{AFB79D4A-69F3-4297-A352-C232C66EE19B}" destId="{6E53A4CE-3895-484C-8AD0-772F016D686E}" srcOrd="0" destOrd="0" presId="urn:microsoft.com/office/officeart/2005/8/layout/hierarchy6"/>
    <dgm:cxn modelId="{980352FC-1CB5-4581-BFDF-634FE35EF8BF}" type="presParOf" srcId="{AFB79D4A-69F3-4297-A352-C232C66EE19B}" destId="{DF17202D-D7B7-497F-9C98-9EA5830D1877}" srcOrd="1" destOrd="0" presId="urn:microsoft.com/office/officeart/2005/8/layout/hierarchy6"/>
    <dgm:cxn modelId="{6D715C2B-215E-4C13-8E32-B391EC3AFEFB}" type="presParOf" srcId="{DF17202D-D7B7-497F-9C98-9EA5830D1877}" destId="{4A006825-29B6-49A8-BA7D-47E3E4F6931C}" srcOrd="0" destOrd="0" presId="urn:microsoft.com/office/officeart/2005/8/layout/hierarchy6"/>
    <dgm:cxn modelId="{B3C6AAE8-5CE5-42DD-9F49-16041F250F13}" type="presParOf" srcId="{DF17202D-D7B7-497F-9C98-9EA5830D1877}" destId="{147ECA7C-3422-4432-A567-7BFD91A9C20E}" srcOrd="1" destOrd="0" presId="urn:microsoft.com/office/officeart/2005/8/layout/hierarchy6"/>
    <dgm:cxn modelId="{69F15795-7E0C-49D2-90D7-17AC127DBC5C}" type="presParOf" srcId="{147ECA7C-3422-4432-A567-7BFD91A9C20E}" destId="{51B14452-EC86-4B9C-A9C2-1413FD6A709D}" srcOrd="0" destOrd="0" presId="urn:microsoft.com/office/officeart/2005/8/layout/hierarchy6"/>
    <dgm:cxn modelId="{F92B5EA5-54C0-444F-BB39-C8FB2F92B411}" type="presParOf" srcId="{147ECA7C-3422-4432-A567-7BFD91A9C20E}" destId="{7AAFB051-F9DA-447D-9B11-CCBA67ADA9EE}" srcOrd="1" destOrd="0" presId="urn:microsoft.com/office/officeart/2005/8/layout/hierarchy6"/>
    <dgm:cxn modelId="{17519CAC-B97D-4096-90C2-DFB7310100A8}" type="presParOf" srcId="{7AAFB051-F9DA-447D-9B11-CCBA67ADA9EE}" destId="{A7E6754B-ABBE-4ACB-8D51-8DE088D46B41}" srcOrd="0" destOrd="0" presId="urn:microsoft.com/office/officeart/2005/8/layout/hierarchy6"/>
    <dgm:cxn modelId="{F3D1F952-9F61-471A-8275-122CFB0BEE1A}" type="presParOf" srcId="{7AAFB051-F9DA-447D-9B11-CCBA67ADA9EE}" destId="{F80C54C0-87A6-4BAE-BA03-DE6625F1D58A}" srcOrd="1" destOrd="0" presId="urn:microsoft.com/office/officeart/2005/8/layout/hierarchy6"/>
    <dgm:cxn modelId="{04BF63B4-4E8B-4022-BFF7-FCD7E6F1E80A}" type="presParOf" srcId="{F80C54C0-87A6-4BAE-BA03-DE6625F1D58A}" destId="{430641E0-8387-4B23-A0B3-8D515EF90353}" srcOrd="0" destOrd="0" presId="urn:microsoft.com/office/officeart/2005/8/layout/hierarchy6"/>
    <dgm:cxn modelId="{99217E10-1E8A-453D-A510-AF2324FA8E5F}" type="presParOf" srcId="{F80C54C0-87A6-4BAE-BA03-DE6625F1D58A}" destId="{20D68461-4032-4C5E-B972-02C722332E3A}" srcOrd="1" destOrd="0" presId="urn:microsoft.com/office/officeart/2005/8/layout/hierarchy6"/>
    <dgm:cxn modelId="{DC20D92D-B593-43EA-862E-2CD6F2FF86E9}" type="presParOf" srcId="{DF17202D-D7B7-497F-9C98-9EA5830D1877}" destId="{F22518EA-D5D9-4FC0-ADE6-FB4FA4ADA8D1}" srcOrd="2" destOrd="0" presId="urn:microsoft.com/office/officeart/2005/8/layout/hierarchy6"/>
    <dgm:cxn modelId="{C2CA9ABD-2598-4F73-8C31-677D55D98A10}" type="presParOf" srcId="{DF17202D-D7B7-497F-9C98-9EA5830D1877}" destId="{CBB3C724-DC51-43FB-B024-76C24DBAC72B}" srcOrd="3" destOrd="0" presId="urn:microsoft.com/office/officeart/2005/8/layout/hierarchy6"/>
    <dgm:cxn modelId="{B81A5D73-6069-4B25-A533-2ED5278EB625}" type="presParOf" srcId="{CBB3C724-DC51-43FB-B024-76C24DBAC72B}" destId="{6ADAAA57-6617-429A-9B52-DCEBD499D087}" srcOrd="0" destOrd="0" presId="urn:microsoft.com/office/officeart/2005/8/layout/hierarchy6"/>
    <dgm:cxn modelId="{24CD4053-B347-4480-BF9A-C432E4378B65}" type="presParOf" srcId="{CBB3C724-DC51-43FB-B024-76C24DBAC72B}" destId="{94B41767-042D-448A-AA76-167A135E397A}" srcOrd="1" destOrd="0" presId="urn:microsoft.com/office/officeart/2005/8/layout/hierarchy6"/>
    <dgm:cxn modelId="{365E62C8-25B6-4A18-8F84-4669538B4BB1}" type="presParOf" srcId="{94B41767-042D-448A-AA76-167A135E397A}" destId="{781AC194-6025-4D8F-B25E-2DBA954B8FAD}" srcOrd="0" destOrd="0" presId="urn:microsoft.com/office/officeart/2005/8/layout/hierarchy6"/>
    <dgm:cxn modelId="{434B9F78-551B-4ACC-977F-5686C6B7A56D}" type="presParOf" srcId="{94B41767-042D-448A-AA76-167A135E397A}" destId="{FFBDF77D-C3BF-44B6-876F-4411FA14C939}" srcOrd="1" destOrd="0" presId="urn:microsoft.com/office/officeart/2005/8/layout/hierarchy6"/>
    <dgm:cxn modelId="{91293035-6CBC-4ADA-B657-5C10DCB88504}" type="presParOf" srcId="{FFBDF77D-C3BF-44B6-876F-4411FA14C939}" destId="{D752DFEC-85A5-4605-BC97-3B176AED7EF7}" srcOrd="0" destOrd="0" presId="urn:microsoft.com/office/officeart/2005/8/layout/hierarchy6"/>
    <dgm:cxn modelId="{F5A641B8-53A4-4520-A4EB-A25C94C60559}" type="presParOf" srcId="{FFBDF77D-C3BF-44B6-876F-4411FA14C939}" destId="{A7B6CD2D-30B7-421F-AE25-C3566634638F}" srcOrd="1" destOrd="0" presId="urn:microsoft.com/office/officeart/2005/8/layout/hierarchy6"/>
    <dgm:cxn modelId="{34127022-5046-4E22-908F-E083AD0BA72A}" type="presParOf" srcId="{94B41767-042D-448A-AA76-167A135E397A}" destId="{D95B5926-CBF7-45E3-A54D-986825DBD825}" srcOrd="2" destOrd="0" presId="urn:microsoft.com/office/officeart/2005/8/layout/hierarchy6"/>
    <dgm:cxn modelId="{160A809B-E2C9-49DC-AF12-0155893BD5EC}" type="presParOf" srcId="{94B41767-042D-448A-AA76-167A135E397A}" destId="{41BC9BEC-F75D-414B-95BD-DDBBE2636ADB}" srcOrd="3" destOrd="0" presId="urn:microsoft.com/office/officeart/2005/8/layout/hierarchy6"/>
    <dgm:cxn modelId="{4860D0EC-E8C4-46F4-B338-888034BC88DF}" type="presParOf" srcId="{41BC9BEC-F75D-414B-95BD-DDBBE2636ADB}" destId="{578A554D-2F08-4F0A-9B8E-28EAC7DD74DC}" srcOrd="0" destOrd="0" presId="urn:microsoft.com/office/officeart/2005/8/layout/hierarchy6"/>
    <dgm:cxn modelId="{2C212A4D-1738-450B-8BA8-E1D412AE5FFB}" type="presParOf" srcId="{41BC9BEC-F75D-414B-95BD-DDBBE2636ADB}" destId="{9DD9876A-EDE8-4C84-AD84-EC156D8A870E}" srcOrd="1" destOrd="0" presId="urn:microsoft.com/office/officeart/2005/8/layout/hierarchy6"/>
    <dgm:cxn modelId="{92ED5B8F-C648-4FAE-BE03-2F508040CCF3}" type="presParOf" srcId="{6B4CDB9B-63EC-40DA-9818-DC9E39E47F6E}" destId="{728FFEFD-2FD4-4A4E-9E59-9543018E9E48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A0152-B3F5-42C0-B68D-88B795E209D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A857F55B-2219-46DA-819C-20DAE61001B2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terminy naukowe</a:t>
          </a:r>
          <a:endParaRPr lang="pl-PL" sz="20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7E2F24D-1132-4DAE-BA6A-52ECC76CBCF0}" type="parTrans" cxnId="{30BA5F60-1529-4E77-A6A7-C2E37116B2AF}">
      <dgm:prSet/>
      <dgm:spPr/>
      <dgm:t>
        <a:bodyPr/>
        <a:lstStyle/>
        <a:p>
          <a:endParaRPr lang="pl-PL"/>
        </a:p>
      </dgm:t>
    </dgm:pt>
    <dgm:pt modelId="{D87AB309-0EBF-46CB-9AA6-B99619D6D710}" type="sibTrans" cxnId="{30BA5F60-1529-4E77-A6A7-C2E37116B2AF}">
      <dgm:prSet/>
      <dgm:spPr/>
      <dgm:t>
        <a:bodyPr/>
        <a:lstStyle/>
        <a:p>
          <a:endParaRPr lang="pl-PL"/>
        </a:p>
      </dgm:t>
    </dgm:pt>
    <dgm:pt modelId="{AE9E167F-201B-46B4-A62F-6E3A7BB358EA}" type="asst">
      <dgm:prSet phldrT="[Tekst]" custT="1"/>
      <dgm:spPr/>
      <dgm:t>
        <a:bodyPr/>
        <a:lstStyle/>
        <a:p>
          <a:r>
            <a:rPr lang="pl-PL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1. </a:t>
          </a:r>
          <a:br>
            <a:rPr lang="pl-PL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pl-PL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neologizmy</a:t>
          </a:r>
          <a:endParaRPr lang="pl-PL" sz="20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D0C8159-F6CC-4986-A050-683C533385F9}" type="parTrans" cxnId="{9AF729DE-DE83-4BAE-9463-F444E71520ED}">
      <dgm:prSet/>
      <dgm:spPr/>
      <dgm:t>
        <a:bodyPr/>
        <a:lstStyle/>
        <a:p>
          <a:endParaRPr lang="pl-PL"/>
        </a:p>
      </dgm:t>
    </dgm:pt>
    <dgm:pt modelId="{9C5F2CB3-DD6F-4401-9E85-1081CFB4C52A}" type="sibTrans" cxnId="{9AF729DE-DE83-4BAE-9463-F444E71520ED}">
      <dgm:prSet/>
      <dgm:spPr/>
      <dgm:t>
        <a:bodyPr/>
        <a:lstStyle/>
        <a:p>
          <a:endParaRPr lang="pl-PL"/>
        </a:p>
      </dgm:t>
    </dgm:pt>
    <dgm:pt modelId="{AB523C3D-A380-4002-83C7-CE1C283E9249}" type="asst">
      <dgm:prSet custT="1"/>
      <dgm:spPr>
        <a:solidFill>
          <a:schemeClr val="bg1"/>
        </a:solidFill>
      </dgm:spPr>
      <dgm:t>
        <a:bodyPr/>
        <a:lstStyle/>
        <a:p>
          <a:r>
            <a:rPr lang="pl-PL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2. </a:t>
          </a:r>
          <a:br>
            <a:rPr lang="pl-PL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pl-PL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neosemantyzmy</a:t>
          </a:r>
          <a:endParaRPr lang="pl-PL" sz="20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A1D484B-104B-42FC-91B6-14D907532A8D}" type="parTrans" cxnId="{435EC763-DB0E-4663-A604-AF56B355574E}">
      <dgm:prSet/>
      <dgm:spPr/>
      <dgm:t>
        <a:bodyPr/>
        <a:lstStyle/>
        <a:p>
          <a:endParaRPr lang="pl-PL"/>
        </a:p>
      </dgm:t>
    </dgm:pt>
    <dgm:pt modelId="{8EE2F560-4B88-42ED-84A9-9BABBDCD1BF4}" type="sibTrans" cxnId="{435EC763-DB0E-4663-A604-AF56B355574E}">
      <dgm:prSet/>
      <dgm:spPr/>
      <dgm:t>
        <a:bodyPr/>
        <a:lstStyle/>
        <a:p>
          <a:endParaRPr lang="pl-PL"/>
        </a:p>
      </dgm:t>
    </dgm:pt>
    <dgm:pt modelId="{D1869B18-481D-49EC-B5B4-6AA9403925C2}" type="asst">
      <dgm:prSet custT="1"/>
      <dgm:spPr/>
      <dgm:t>
        <a:bodyPr/>
        <a:lstStyle/>
        <a:p>
          <a:r>
            <a:rPr lang="pl-PL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3. </a:t>
          </a:r>
          <a:br>
            <a:rPr lang="pl-PL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pl-PL" sz="20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zapożyczenia </a:t>
          </a:r>
          <a:endParaRPr lang="pl-PL" sz="20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63E24CA-643E-40A6-B8DE-6E160EDA783D}" type="parTrans" cxnId="{4DFF3B1B-E4D5-4F69-AFCD-71DE518337C0}">
      <dgm:prSet/>
      <dgm:spPr/>
      <dgm:t>
        <a:bodyPr/>
        <a:lstStyle/>
        <a:p>
          <a:endParaRPr lang="pl-PL"/>
        </a:p>
      </dgm:t>
    </dgm:pt>
    <dgm:pt modelId="{80B8539D-2D12-42FA-8BFF-D5B757175034}" type="sibTrans" cxnId="{4DFF3B1B-E4D5-4F69-AFCD-71DE518337C0}">
      <dgm:prSet/>
      <dgm:spPr/>
      <dgm:t>
        <a:bodyPr/>
        <a:lstStyle/>
        <a:p>
          <a:endParaRPr lang="pl-PL"/>
        </a:p>
      </dgm:t>
    </dgm:pt>
    <dgm:pt modelId="{6B4CDB9B-63EC-40DA-9818-DC9E39E47F6E}" type="pres">
      <dgm:prSet presAssocID="{2F2A0152-B3F5-42C0-B68D-88B795E209D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0A97300-FAF4-4462-AF03-65F77BEE94BB}" type="pres">
      <dgm:prSet presAssocID="{2F2A0152-B3F5-42C0-B68D-88B795E209D2}" presName="hierFlow" presStyleCnt="0"/>
      <dgm:spPr/>
    </dgm:pt>
    <dgm:pt modelId="{5FD4A1F0-399C-45F4-9D12-B583C610ED45}" type="pres">
      <dgm:prSet presAssocID="{2F2A0152-B3F5-42C0-B68D-88B795E209D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FB79D4A-69F3-4297-A352-C232C66EE19B}" type="pres">
      <dgm:prSet presAssocID="{A857F55B-2219-46DA-819C-20DAE61001B2}" presName="Name14" presStyleCnt="0"/>
      <dgm:spPr/>
    </dgm:pt>
    <dgm:pt modelId="{6E53A4CE-3895-484C-8AD0-772F016D686E}" type="pres">
      <dgm:prSet presAssocID="{A857F55B-2219-46DA-819C-20DAE61001B2}" presName="level1Shape" presStyleLbl="node0" presStyleIdx="0" presStyleCnt="1" custScaleX="125086" custScaleY="3322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F17202D-D7B7-497F-9C98-9EA5830D1877}" type="pres">
      <dgm:prSet presAssocID="{A857F55B-2219-46DA-819C-20DAE61001B2}" presName="hierChild2" presStyleCnt="0"/>
      <dgm:spPr/>
    </dgm:pt>
    <dgm:pt modelId="{4A006825-29B6-49A8-BA7D-47E3E4F6931C}" type="pres">
      <dgm:prSet presAssocID="{DD0C8159-F6CC-4986-A050-683C533385F9}" presName="Name19" presStyleLbl="parChTrans1D2" presStyleIdx="0" presStyleCnt="3"/>
      <dgm:spPr/>
      <dgm:t>
        <a:bodyPr/>
        <a:lstStyle/>
        <a:p>
          <a:endParaRPr lang="pl-PL"/>
        </a:p>
      </dgm:t>
    </dgm:pt>
    <dgm:pt modelId="{147ECA7C-3422-4432-A567-7BFD91A9C20E}" type="pres">
      <dgm:prSet presAssocID="{AE9E167F-201B-46B4-A62F-6E3A7BB358EA}" presName="Name21" presStyleCnt="0"/>
      <dgm:spPr/>
    </dgm:pt>
    <dgm:pt modelId="{51B14452-EC86-4B9C-A9C2-1413FD6A709D}" type="pres">
      <dgm:prSet presAssocID="{AE9E167F-201B-46B4-A62F-6E3A7BB358EA}" presName="level2Shape" presStyleLbl="asst1" presStyleIdx="0" presStyleCnt="3" custScaleY="42919"/>
      <dgm:spPr/>
      <dgm:t>
        <a:bodyPr/>
        <a:lstStyle/>
        <a:p>
          <a:endParaRPr lang="pl-PL"/>
        </a:p>
      </dgm:t>
    </dgm:pt>
    <dgm:pt modelId="{7AAFB051-F9DA-447D-9B11-CCBA67ADA9EE}" type="pres">
      <dgm:prSet presAssocID="{AE9E167F-201B-46B4-A62F-6E3A7BB358EA}" presName="hierChild3" presStyleCnt="0"/>
      <dgm:spPr/>
    </dgm:pt>
    <dgm:pt modelId="{F22518EA-D5D9-4FC0-ADE6-FB4FA4ADA8D1}" type="pres">
      <dgm:prSet presAssocID="{6A1D484B-104B-42FC-91B6-14D907532A8D}" presName="Name19" presStyleLbl="parChTrans1D2" presStyleIdx="1" presStyleCnt="3"/>
      <dgm:spPr/>
      <dgm:t>
        <a:bodyPr/>
        <a:lstStyle/>
        <a:p>
          <a:endParaRPr lang="pl-PL"/>
        </a:p>
      </dgm:t>
    </dgm:pt>
    <dgm:pt modelId="{CBB3C724-DC51-43FB-B024-76C24DBAC72B}" type="pres">
      <dgm:prSet presAssocID="{AB523C3D-A380-4002-83C7-CE1C283E9249}" presName="Name21" presStyleCnt="0"/>
      <dgm:spPr/>
    </dgm:pt>
    <dgm:pt modelId="{6ADAAA57-6617-429A-9B52-DCEBD499D087}" type="pres">
      <dgm:prSet presAssocID="{AB523C3D-A380-4002-83C7-CE1C283E9249}" presName="level2Shape" presStyleLbl="asst1" presStyleIdx="1" presStyleCnt="3" custScaleX="125417" custScaleY="39689" custLinFactNeighborX="-716" custLinFactNeighborY="-3538"/>
      <dgm:spPr/>
      <dgm:t>
        <a:bodyPr/>
        <a:lstStyle/>
        <a:p>
          <a:endParaRPr lang="pl-PL"/>
        </a:p>
      </dgm:t>
    </dgm:pt>
    <dgm:pt modelId="{94B41767-042D-448A-AA76-167A135E397A}" type="pres">
      <dgm:prSet presAssocID="{AB523C3D-A380-4002-83C7-CE1C283E9249}" presName="hierChild3" presStyleCnt="0"/>
      <dgm:spPr/>
    </dgm:pt>
    <dgm:pt modelId="{162A1595-9237-4228-BC6F-7E4B68ECD157}" type="pres">
      <dgm:prSet presAssocID="{E63E24CA-643E-40A6-B8DE-6E160EDA783D}" presName="Name19" presStyleLbl="parChTrans1D2" presStyleIdx="2" presStyleCnt="3"/>
      <dgm:spPr/>
      <dgm:t>
        <a:bodyPr/>
        <a:lstStyle/>
        <a:p>
          <a:endParaRPr lang="pl-PL"/>
        </a:p>
      </dgm:t>
    </dgm:pt>
    <dgm:pt modelId="{29EFC71C-D6B1-49D0-A4A7-69726F14145C}" type="pres">
      <dgm:prSet presAssocID="{D1869B18-481D-49EC-B5B4-6AA9403925C2}" presName="Name21" presStyleCnt="0"/>
      <dgm:spPr/>
    </dgm:pt>
    <dgm:pt modelId="{F6FA1797-6C4B-4871-9073-FB4BECD3D14B}" type="pres">
      <dgm:prSet presAssocID="{D1869B18-481D-49EC-B5B4-6AA9403925C2}" presName="level2Shape" presStyleLbl="asst1" presStyleIdx="2" presStyleCnt="3" custScaleY="42919"/>
      <dgm:spPr/>
      <dgm:t>
        <a:bodyPr/>
        <a:lstStyle/>
        <a:p>
          <a:endParaRPr lang="pl-PL"/>
        </a:p>
      </dgm:t>
    </dgm:pt>
    <dgm:pt modelId="{5B6490B3-FAD2-46F2-ACAE-34B0F5343A85}" type="pres">
      <dgm:prSet presAssocID="{D1869B18-481D-49EC-B5B4-6AA9403925C2}" presName="hierChild3" presStyleCnt="0"/>
      <dgm:spPr/>
    </dgm:pt>
    <dgm:pt modelId="{728FFEFD-2FD4-4A4E-9E59-9543018E9E48}" type="pres">
      <dgm:prSet presAssocID="{2F2A0152-B3F5-42C0-B68D-88B795E209D2}" presName="bgShapesFlow" presStyleCnt="0"/>
      <dgm:spPr/>
    </dgm:pt>
  </dgm:ptLst>
  <dgm:cxnLst>
    <dgm:cxn modelId="{CCEE17A9-F488-407F-A359-9425D7F7E4A7}" type="presOf" srcId="{6A1D484B-104B-42FC-91B6-14D907532A8D}" destId="{F22518EA-D5D9-4FC0-ADE6-FB4FA4ADA8D1}" srcOrd="0" destOrd="0" presId="urn:microsoft.com/office/officeart/2005/8/layout/hierarchy6"/>
    <dgm:cxn modelId="{4DFF3B1B-E4D5-4F69-AFCD-71DE518337C0}" srcId="{A857F55B-2219-46DA-819C-20DAE61001B2}" destId="{D1869B18-481D-49EC-B5B4-6AA9403925C2}" srcOrd="2" destOrd="0" parTransId="{E63E24CA-643E-40A6-B8DE-6E160EDA783D}" sibTransId="{80B8539D-2D12-42FA-8BFF-D5B757175034}"/>
    <dgm:cxn modelId="{D1321251-9A86-4C6B-9CFE-82306EDAB6B1}" type="presOf" srcId="{AE9E167F-201B-46B4-A62F-6E3A7BB358EA}" destId="{51B14452-EC86-4B9C-A9C2-1413FD6A709D}" srcOrd="0" destOrd="0" presId="urn:microsoft.com/office/officeart/2005/8/layout/hierarchy6"/>
    <dgm:cxn modelId="{435EC763-DB0E-4663-A604-AF56B355574E}" srcId="{A857F55B-2219-46DA-819C-20DAE61001B2}" destId="{AB523C3D-A380-4002-83C7-CE1C283E9249}" srcOrd="1" destOrd="0" parTransId="{6A1D484B-104B-42FC-91B6-14D907532A8D}" sibTransId="{8EE2F560-4B88-42ED-84A9-9BABBDCD1BF4}"/>
    <dgm:cxn modelId="{A4BB92A1-B356-404A-B505-BC8DE50646CA}" type="presOf" srcId="{A857F55B-2219-46DA-819C-20DAE61001B2}" destId="{6E53A4CE-3895-484C-8AD0-772F016D686E}" srcOrd="0" destOrd="0" presId="urn:microsoft.com/office/officeart/2005/8/layout/hierarchy6"/>
    <dgm:cxn modelId="{F52B2000-A658-4A71-AA15-0B44D7F0F78E}" type="presOf" srcId="{AB523C3D-A380-4002-83C7-CE1C283E9249}" destId="{6ADAAA57-6617-429A-9B52-DCEBD499D087}" srcOrd="0" destOrd="0" presId="urn:microsoft.com/office/officeart/2005/8/layout/hierarchy6"/>
    <dgm:cxn modelId="{9AF729DE-DE83-4BAE-9463-F444E71520ED}" srcId="{A857F55B-2219-46DA-819C-20DAE61001B2}" destId="{AE9E167F-201B-46B4-A62F-6E3A7BB358EA}" srcOrd="0" destOrd="0" parTransId="{DD0C8159-F6CC-4986-A050-683C533385F9}" sibTransId="{9C5F2CB3-DD6F-4401-9E85-1081CFB4C52A}"/>
    <dgm:cxn modelId="{8266F15A-1397-4331-B808-E79DB5A70FCC}" type="presOf" srcId="{E63E24CA-643E-40A6-B8DE-6E160EDA783D}" destId="{162A1595-9237-4228-BC6F-7E4B68ECD157}" srcOrd="0" destOrd="0" presId="urn:microsoft.com/office/officeart/2005/8/layout/hierarchy6"/>
    <dgm:cxn modelId="{70702E61-22D1-4DE0-92CC-70143B26BD52}" type="presOf" srcId="{2F2A0152-B3F5-42C0-B68D-88B795E209D2}" destId="{6B4CDB9B-63EC-40DA-9818-DC9E39E47F6E}" srcOrd="0" destOrd="0" presId="urn:microsoft.com/office/officeart/2005/8/layout/hierarchy6"/>
    <dgm:cxn modelId="{7E5FA766-F978-4ABF-A6E0-EE8DB208C03F}" type="presOf" srcId="{D1869B18-481D-49EC-B5B4-6AA9403925C2}" destId="{F6FA1797-6C4B-4871-9073-FB4BECD3D14B}" srcOrd="0" destOrd="0" presId="urn:microsoft.com/office/officeart/2005/8/layout/hierarchy6"/>
    <dgm:cxn modelId="{30BA5F60-1529-4E77-A6A7-C2E37116B2AF}" srcId="{2F2A0152-B3F5-42C0-B68D-88B795E209D2}" destId="{A857F55B-2219-46DA-819C-20DAE61001B2}" srcOrd="0" destOrd="0" parTransId="{17E2F24D-1132-4DAE-BA6A-52ECC76CBCF0}" sibTransId="{D87AB309-0EBF-46CB-9AA6-B99619D6D710}"/>
    <dgm:cxn modelId="{9954A9F0-2144-4D12-9021-2DA421659833}" type="presOf" srcId="{DD0C8159-F6CC-4986-A050-683C533385F9}" destId="{4A006825-29B6-49A8-BA7D-47E3E4F6931C}" srcOrd="0" destOrd="0" presId="urn:microsoft.com/office/officeart/2005/8/layout/hierarchy6"/>
    <dgm:cxn modelId="{0AAF0BD4-4647-4B41-BFAB-A9F142EDCC03}" type="presParOf" srcId="{6B4CDB9B-63EC-40DA-9818-DC9E39E47F6E}" destId="{00A97300-FAF4-4462-AF03-65F77BEE94BB}" srcOrd="0" destOrd="0" presId="urn:microsoft.com/office/officeart/2005/8/layout/hierarchy6"/>
    <dgm:cxn modelId="{1BE1AAEE-EE7B-4180-B34C-5FA224402DC6}" type="presParOf" srcId="{00A97300-FAF4-4462-AF03-65F77BEE94BB}" destId="{5FD4A1F0-399C-45F4-9D12-B583C610ED45}" srcOrd="0" destOrd="0" presId="urn:microsoft.com/office/officeart/2005/8/layout/hierarchy6"/>
    <dgm:cxn modelId="{8683AE17-2545-4643-BAC7-EB12D6B41017}" type="presParOf" srcId="{5FD4A1F0-399C-45F4-9D12-B583C610ED45}" destId="{AFB79D4A-69F3-4297-A352-C232C66EE19B}" srcOrd="0" destOrd="0" presId="urn:microsoft.com/office/officeart/2005/8/layout/hierarchy6"/>
    <dgm:cxn modelId="{344C05E8-E846-40F7-9760-244E88A2670E}" type="presParOf" srcId="{AFB79D4A-69F3-4297-A352-C232C66EE19B}" destId="{6E53A4CE-3895-484C-8AD0-772F016D686E}" srcOrd="0" destOrd="0" presId="urn:microsoft.com/office/officeart/2005/8/layout/hierarchy6"/>
    <dgm:cxn modelId="{4B21BC4E-EF54-4564-AA73-A31CB6C07323}" type="presParOf" srcId="{AFB79D4A-69F3-4297-A352-C232C66EE19B}" destId="{DF17202D-D7B7-497F-9C98-9EA5830D1877}" srcOrd="1" destOrd="0" presId="urn:microsoft.com/office/officeart/2005/8/layout/hierarchy6"/>
    <dgm:cxn modelId="{F3ADE160-8DFB-4260-80FE-7C1DCD1F016B}" type="presParOf" srcId="{DF17202D-D7B7-497F-9C98-9EA5830D1877}" destId="{4A006825-29B6-49A8-BA7D-47E3E4F6931C}" srcOrd="0" destOrd="0" presId="urn:microsoft.com/office/officeart/2005/8/layout/hierarchy6"/>
    <dgm:cxn modelId="{E9A9F93A-E64B-4838-93ED-2C48DB0F9A68}" type="presParOf" srcId="{DF17202D-D7B7-497F-9C98-9EA5830D1877}" destId="{147ECA7C-3422-4432-A567-7BFD91A9C20E}" srcOrd="1" destOrd="0" presId="urn:microsoft.com/office/officeart/2005/8/layout/hierarchy6"/>
    <dgm:cxn modelId="{08706787-AE2D-4906-8661-55A118873349}" type="presParOf" srcId="{147ECA7C-3422-4432-A567-7BFD91A9C20E}" destId="{51B14452-EC86-4B9C-A9C2-1413FD6A709D}" srcOrd="0" destOrd="0" presId="urn:microsoft.com/office/officeart/2005/8/layout/hierarchy6"/>
    <dgm:cxn modelId="{62C046F7-889C-40D4-98FE-5F6D9EC7AB43}" type="presParOf" srcId="{147ECA7C-3422-4432-A567-7BFD91A9C20E}" destId="{7AAFB051-F9DA-447D-9B11-CCBA67ADA9EE}" srcOrd="1" destOrd="0" presId="urn:microsoft.com/office/officeart/2005/8/layout/hierarchy6"/>
    <dgm:cxn modelId="{B9AE47ED-19B9-42D2-888E-946EED5A9218}" type="presParOf" srcId="{DF17202D-D7B7-497F-9C98-9EA5830D1877}" destId="{F22518EA-D5D9-4FC0-ADE6-FB4FA4ADA8D1}" srcOrd="2" destOrd="0" presId="urn:microsoft.com/office/officeart/2005/8/layout/hierarchy6"/>
    <dgm:cxn modelId="{B9AA367F-90A8-4CB2-B01D-458127CABB5E}" type="presParOf" srcId="{DF17202D-D7B7-497F-9C98-9EA5830D1877}" destId="{CBB3C724-DC51-43FB-B024-76C24DBAC72B}" srcOrd="3" destOrd="0" presId="urn:microsoft.com/office/officeart/2005/8/layout/hierarchy6"/>
    <dgm:cxn modelId="{57E8F156-273E-4CF7-A000-1DD37692A715}" type="presParOf" srcId="{CBB3C724-DC51-43FB-B024-76C24DBAC72B}" destId="{6ADAAA57-6617-429A-9B52-DCEBD499D087}" srcOrd="0" destOrd="0" presId="urn:microsoft.com/office/officeart/2005/8/layout/hierarchy6"/>
    <dgm:cxn modelId="{2E83E4E6-F22D-4A06-8D29-0564025A2315}" type="presParOf" srcId="{CBB3C724-DC51-43FB-B024-76C24DBAC72B}" destId="{94B41767-042D-448A-AA76-167A135E397A}" srcOrd="1" destOrd="0" presId="urn:microsoft.com/office/officeart/2005/8/layout/hierarchy6"/>
    <dgm:cxn modelId="{E3A05508-8029-4979-BB3A-4821D0900293}" type="presParOf" srcId="{DF17202D-D7B7-497F-9C98-9EA5830D1877}" destId="{162A1595-9237-4228-BC6F-7E4B68ECD157}" srcOrd="4" destOrd="0" presId="urn:microsoft.com/office/officeart/2005/8/layout/hierarchy6"/>
    <dgm:cxn modelId="{C7816B2D-21B1-4581-BA1B-5C21FF41B461}" type="presParOf" srcId="{DF17202D-D7B7-497F-9C98-9EA5830D1877}" destId="{29EFC71C-D6B1-49D0-A4A7-69726F14145C}" srcOrd="5" destOrd="0" presId="urn:microsoft.com/office/officeart/2005/8/layout/hierarchy6"/>
    <dgm:cxn modelId="{BF88054A-03D5-4728-B8F6-679218AF6710}" type="presParOf" srcId="{29EFC71C-D6B1-49D0-A4A7-69726F14145C}" destId="{F6FA1797-6C4B-4871-9073-FB4BECD3D14B}" srcOrd="0" destOrd="0" presId="urn:microsoft.com/office/officeart/2005/8/layout/hierarchy6"/>
    <dgm:cxn modelId="{14B24DAA-7B36-4BDD-8971-81031CED4D06}" type="presParOf" srcId="{29EFC71C-D6B1-49D0-A4A7-69726F14145C}" destId="{5B6490B3-FAD2-46F2-ACAE-34B0F5343A85}" srcOrd="1" destOrd="0" presId="urn:microsoft.com/office/officeart/2005/8/layout/hierarchy6"/>
    <dgm:cxn modelId="{065DAEF7-DE82-4A18-825C-F32BD98A0556}" type="presParOf" srcId="{6B4CDB9B-63EC-40DA-9818-DC9E39E47F6E}" destId="{728FFEFD-2FD4-4A4E-9E59-9543018E9E48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3A4CE-3895-484C-8AD0-772F016D686E}">
      <dsp:nvSpPr>
        <dsp:cNvPr id="0" name=""/>
        <dsp:cNvSpPr/>
      </dsp:nvSpPr>
      <dsp:spPr>
        <a:xfrm>
          <a:off x="1995417" y="116234"/>
          <a:ext cx="2791705" cy="71910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język naukowy</a:t>
          </a:r>
          <a:endParaRPr lang="pl-PL" sz="24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16479" y="137296"/>
        <a:ext cx="2749581" cy="676980"/>
      </dsp:txXfrm>
    </dsp:sp>
    <dsp:sp modelId="{4A006825-29B6-49A8-BA7D-47E3E4F6931C}">
      <dsp:nvSpPr>
        <dsp:cNvPr id="0" name=""/>
        <dsp:cNvSpPr/>
      </dsp:nvSpPr>
      <dsp:spPr>
        <a:xfrm>
          <a:off x="1454110" y="835338"/>
          <a:ext cx="1937160" cy="497899"/>
        </a:xfrm>
        <a:custGeom>
          <a:avLst/>
          <a:gdLst/>
          <a:ahLst/>
          <a:cxnLst/>
          <a:rect l="0" t="0" r="0" b="0"/>
          <a:pathLst>
            <a:path>
              <a:moveTo>
                <a:pt x="1937160" y="0"/>
              </a:moveTo>
              <a:lnTo>
                <a:pt x="1937160" y="248949"/>
              </a:lnTo>
              <a:lnTo>
                <a:pt x="0" y="248949"/>
              </a:lnTo>
              <a:lnTo>
                <a:pt x="0" y="4978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14452-EC86-4B9C-A9C2-1413FD6A709D}">
      <dsp:nvSpPr>
        <dsp:cNvPr id="0" name=""/>
        <dsp:cNvSpPr/>
      </dsp:nvSpPr>
      <dsp:spPr>
        <a:xfrm>
          <a:off x="520548" y="1333238"/>
          <a:ext cx="1867124" cy="12447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600" kern="1200" dirty="0"/>
        </a:p>
      </dsp:txBody>
      <dsp:txXfrm>
        <a:off x="557005" y="1369695"/>
        <a:ext cx="1794210" cy="1171835"/>
      </dsp:txXfrm>
    </dsp:sp>
    <dsp:sp modelId="{A7E6754B-ABBE-4ACB-8D51-8DE088D46B41}">
      <dsp:nvSpPr>
        <dsp:cNvPr id="0" name=""/>
        <dsp:cNvSpPr/>
      </dsp:nvSpPr>
      <dsp:spPr>
        <a:xfrm>
          <a:off x="1408390" y="2577988"/>
          <a:ext cx="91440" cy="497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89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641E0-8387-4B23-A0B3-8D515EF90353}">
      <dsp:nvSpPr>
        <dsp:cNvPr id="0" name=""/>
        <dsp:cNvSpPr/>
      </dsp:nvSpPr>
      <dsp:spPr>
        <a:xfrm>
          <a:off x="520548" y="3075888"/>
          <a:ext cx="1867124" cy="12447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600" kern="1200"/>
        </a:p>
      </dsp:txBody>
      <dsp:txXfrm>
        <a:off x="557005" y="3112345"/>
        <a:ext cx="1794210" cy="1171835"/>
      </dsp:txXfrm>
    </dsp:sp>
    <dsp:sp modelId="{F22518EA-D5D9-4FC0-ADE6-FB4FA4ADA8D1}">
      <dsp:nvSpPr>
        <dsp:cNvPr id="0" name=""/>
        <dsp:cNvSpPr/>
      </dsp:nvSpPr>
      <dsp:spPr>
        <a:xfrm>
          <a:off x="3391270" y="835338"/>
          <a:ext cx="1937160" cy="497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49"/>
              </a:lnTo>
              <a:lnTo>
                <a:pt x="1937160" y="248949"/>
              </a:lnTo>
              <a:lnTo>
                <a:pt x="1937160" y="4978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AAA57-6617-429A-9B52-DCEBD499D087}">
      <dsp:nvSpPr>
        <dsp:cNvPr id="0" name=""/>
        <dsp:cNvSpPr/>
      </dsp:nvSpPr>
      <dsp:spPr>
        <a:xfrm>
          <a:off x="4394868" y="1333238"/>
          <a:ext cx="1867124" cy="12447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600" kern="1200" dirty="0"/>
        </a:p>
      </dsp:txBody>
      <dsp:txXfrm>
        <a:off x="4431325" y="1369695"/>
        <a:ext cx="1794210" cy="1171835"/>
      </dsp:txXfrm>
    </dsp:sp>
    <dsp:sp modelId="{781AC194-6025-4D8F-B25E-2DBA954B8FAD}">
      <dsp:nvSpPr>
        <dsp:cNvPr id="0" name=""/>
        <dsp:cNvSpPr/>
      </dsp:nvSpPr>
      <dsp:spPr>
        <a:xfrm>
          <a:off x="3881372" y="2577988"/>
          <a:ext cx="1447058" cy="497899"/>
        </a:xfrm>
        <a:custGeom>
          <a:avLst/>
          <a:gdLst/>
          <a:ahLst/>
          <a:cxnLst/>
          <a:rect l="0" t="0" r="0" b="0"/>
          <a:pathLst>
            <a:path>
              <a:moveTo>
                <a:pt x="1447058" y="0"/>
              </a:moveTo>
              <a:lnTo>
                <a:pt x="1447058" y="248949"/>
              </a:lnTo>
              <a:lnTo>
                <a:pt x="0" y="248949"/>
              </a:lnTo>
              <a:lnTo>
                <a:pt x="0" y="49789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2DFEC-85A5-4605-BC97-3B176AED7EF7}">
      <dsp:nvSpPr>
        <dsp:cNvPr id="0" name=""/>
        <dsp:cNvSpPr/>
      </dsp:nvSpPr>
      <dsp:spPr>
        <a:xfrm>
          <a:off x="2947809" y="3075888"/>
          <a:ext cx="1867124" cy="12447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600" kern="1200"/>
        </a:p>
      </dsp:txBody>
      <dsp:txXfrm>
        <a:off x="2984266" y="3112345"/>
        <a:ext cx="1794210" cy="1171835"/>
      </dsp:txXfrm>
    </dsp:sp>
    <dsp:sp modelId="{D95B5926-CBF7-45E3-A54D-986825DBD825}">
      <dsp:nvSpPr>
        <dsp:cNvPr id="0" name=""/>
        <dsp:cNvSpPr/>
      </dsp:nvSpPr>
      <dsp:spPr>
        <a:xfrm>
          <a:off x="5328430" y="2577988"/>
          <a:ext cx="1213630" cy="497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949"/>
              </a:lnTo>
              <a:lnTo>
                <a:pt x="1213630" y="248949"/>
              </a:lnTo>
              <a:lnTo>
                <a:pt x="1213630" y="497899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A554D-2F08-4F0A-9B8E-28EAC7DD74DC}">
      <dsp:nvSpPr>
        <dsp:cNvPr id="0" name=""/>
        <dsp:cNvSpPr/>
      </dsp:nvSpPr>
      <dsp:spPr>
        <a:xfrm>
          <a:off x="5375071" y="3075888"/>
          <a:ext cx="2333980" cy="174500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000" kern="1200" dirty="0"/>
        </a:p>
      </dsp:txBody>
      <dsp:txXfrm>
        <a:off x="5426180" y="3126997"/>
        <a:ext cx="2231762" cy="1642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3A4CE-3895-484C-8AD0-772F016D686E}">
      <dsp:nvSpPr>
        <dsp:cNvPr id="0" name=""/>
        <dsp:cNvSpPr/>
      </dsp:nvSpPr>
      <dsp:spPr>
        <a:xfrm>
          <a:off x="2724343" y="504576"/>
          <a:ext cx="2615313" cy="46305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terminy naukowe</a:t>
          </a:r>
          <a:endParaRPr lang="pl-PL" sz="20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37906" y="518139"/>
        <a:ext cx="2588187" cy="435933"/>
      </dsp:txXfrm>
    </dsp:sp>
    <dsp:sp modelId="{4A006825-29B6-49A8-BA7D-47E3E4F6931C}">
      <dsp:nvSpPr>
        <dsp:cNvPr id="0" name=""/>
        <dsp:cNvSpPr/>
      </dsp:nvSpPr>
      <dsp:spPr>
        <a:xfrm>
          <a:off x="1048232" y="967636"/>
          <a:ext cx="2983767" cy="557550"/>
        </a:xfrm>
        <a:custGeom>
          <a:avLst/>
          <a:gdLst/>
          <a:ahLst/>
          <a:cxnLst/>
          <a:rect l="0" t="0" r="0" b="0"/>
          <a:pathLst>
            <a:path>
              <a:moveTo>
                <a:pt x="2983767" y="0"/>
              </a:moveTo>
              <a:lnTo>
                <a:pt x="2983767" y="278775"/>
              </a:lnTo>
              <a:lnTo>
                <a:pt x="0" y="278775"/>
              </a:lnTo>
              <a:lnTo>
                <a:pt x="0" y="5575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14452-EC86-4B9C-A9C2-1413FD6A709D}">
      <dsp:nvSpPr>
        <dsp:cNvPr id="0" name=""/>
        <dsp:cNvSpPr/>
      </dsp:nvSpPr>
      <dsp:spPr>
        <a:xfrm>
          <a:off x="2826" y="1525186"/>
          <a:ext cx="2090812" cy="598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1. </a:t>
          </a:r>
          <a:br>
            <a:rPr lang="pl-PL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pl-PL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neologizmy</a:t>
          </a:r>
          <a:endParaRPr lang="pl-PL" sz="20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0348" y="1542708"/>
        <a:ext cx="2055768" cy="563193"/>
      </dsp:txXfrm>
    </dsp:sp>
    <dsp:sp modelId="{F22518EA-D5D9-4FC0-ADE6-FB4FA4ADA8D1}">
      <dsp:nvSpPr>
        <dsp:cNvPr id="0" name=""/>
        <dsp:cNvSpPr/>
      </dsp:nvSpPr>
      <dsp:spPr>
        <a:xfrm>
          <a:off x="3971309" y="967636"/>
          <a:ext cx="91440" cy="508234"/>
        </a:xfrm>
        <a:custGeom>
          <a:avLst/>
          <a:gdLst/>
          <a:ahLst/>
          <a:cxnLst/>
          <a:rect l="0" t="0" r="0" b="0"/>
          <a:pathLst>
            <a:path>
              <a:moveTo>
                <a:pt x="60690" y="0"/>
              </a:moveTo>
              <a:lnTo>
                <a:pt x="60690" y="254117"/>
              </a:lnTo>
              <a:lnTo>
                <a:pt x="45720" y="254117"/>
              </a:lnTo>
              <a:lnTo>
                <a:pt x="45720" y="50823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AAA57-6617-429A-9B52-DCEBD499D087}">
      <dsp:nvSpPr>
        <dsp:cNvPr id="0" name=""/>
        <dsp:cNvSpPr/>
      </dsp:nvSpPr>
      <dsp:spPr>
        <a:xfrm>
          <a:off x="2705912" y="1475870"/>
          <a:ext cx="2622234" cy="553215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2. </a:t>
          </a:r>
          <a:br>
            <a:rPr lang="pl-PL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pl-PL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neosemantyzmy</a:t>
          </a:r>
          <a:endParaRPr lang="pl-PL" sz="20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722115" y="1492073"/>
        <a:ext cx="2589828" cy="520809"/>
      </dsp:txXfrm>
    </dsp:sp>
    <dsp:sp modelId="{162A1595-9237-4228-BC6F-7E4B68ECD157}">
      <dsp:nvSpPr>
        <dsp:cNvPr id="0" name=""/>
        <dsp:cNvSpPr/>
      </dsp:nvSpPr>
      <dsp:spPr>
        <a:xfrm>
          <a:off x="4032000" y="967636"/>
          <a:ext cx="2983767" cy="557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775"/>
              </a:lnTo>
              <a:lnTo>
                <a:pt x="2983767" y="278775"/>
              </a:lnTo>
              <a:lnTo>
                <a:pt x="2983767" y="55755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A1797-6C4B-4871-9073-FB4BECD3D14B}">
      <dsp:nvSpPr>
        <dsp:cNvPr id="0" name=""/>
        <dsp:cNvSpPr/>
      </dsp:nvSpPr>
      <dsp:spPr>
        <a:xfrm>
          <a:off x="5970360" y="1525186"/>
          <a:ext cx="2090812" cy="598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3. </a:t>
          </a:r>
          <a:br>
            <a:rPr lang="pl-PL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</a:br>
          <a:r>
            <a:rPr lang="pl-PL" sz="2000" kern="12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zapożyczenia </a:t>
          </a:r>
          <a:endParaRPr lang="pl-PL" sz="200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5987882" y="1542708"/>
        <a:ext cx="2055768" cy="563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E9628-EEAA-40FD-996C-0882EC2D0551}" type="datetimeFigureOut">
              <a:rPr lang="pl-PL" smtClean="0"/>
              <a:t>2019-01-22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2BE6-255D-4BFC-8E31-946F1D12A1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55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0794C-DD9D-44E7-9124-70F5FA97F6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77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9474406-9CFD-4FF3-96CB-C78A8770C827}" type="datetime1">
              <a:rPr lang="pl-PL" smtClean="0"/>
              <a:t>2019-01-22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7139E-6475-4FA1-B0F3-7D62674692A6}" type="datetime1">
              <a:rPr lang="pl-PL" smtClean="0"/>
              <a:t>2019-01-22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44002-CDDD-4247-B480-7574499880DE}" type="datetime1">
              <a:rPr lang="pl-PL" smtClean="0"/>
              <a:t>2019-01-22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7A9A7-9021-4388-888B-0D096A983CB8}" type="datetime1">
              <a:rPr lang="pl-PL" smtClean="0"/>
              <a:t>2019-01-22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B4BA136-81CB-40AC-B0F5-0D81C157D300}" type="datetime1">
              <a:rPr lang="pl-PL" smtClean="0"/>
              <a:t>2019-01-22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71C7-4286-4894-8B71-E25E336A3827}" type="datetime1">
              <a:rPr lang="pl-PL" smtClean="0"/>
              <a:t>2019-01-22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0614-1456-48E6-BDBE-5F7C2FEA414F}" type="datetime1">
              <a:rPr lang="pl-PL" smtClean="0"/>
              <a:t>2019-01-22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581B-789B-4419-A13C-DB71D10E5E0D}" type="datetime1">
              <a:rPr lang="pl-PL" smtClean="0"/>
              <a:t>2019-01-22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32D8-96C0-482E-8B19-3C91952DD0B7}" type="datetime1">
              <a:rPr lang="pl-PL" smtClean="0"/>
              <a:t>2019-01-22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oliniow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4D7C-DBAF-41E9-A3C0-D690548FC91D}" type="datetime1">
              <a:rPr lang="pl-PL" smtClean="0"/>
              <a:t>2019-01-22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7A55-43F7-4E12-859A-4D98656FC387}" type="datetime1">
              <a:rPr lang="pl-PL" smtClean="0"/>
              <a:t>2019-01-22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13EBA-1E14-46B3-BA9E-7C032115167E}" type="datetime1">
              <a:rPr lang="pl-PL" smtClean="0"/>
              <a:t>2019-01-22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Izabela Kugiel-Abuhasna, Studiologia. Podręcznik polskiego języka naukowego dla cudzoziemców na poziomie B1</a:t>
            </a: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EA3F37-9237-4B27-9EEF-A01D4B8F0CDB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logia.edu.pl/" TargetMode="External"/><Relationship Id="rId2" Type="http://schemas.openxmlformats.org/officeDocument/2006/relationships/hyperlink" Target="http://www.openclipar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WYKŁAD 2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DEFINICJA OPISOWA. ĆWICZENIA 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25606" y="6355080"/>
            <a:ext cx="709278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https://mirrors.creativecommons.org/presskit/buttons/88x31/png/by-nc-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520" y="5877272"/>
            <a:ext cx="11318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tebook and pencil by aoguerre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84" y="620688"/>
            <a:ext cx="293503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935596" y="6356350"/>
            <a:ext cx="7272808" cy="365760"/>
          </a:xfrm>
        </p:spPr>
        <p:txBody>
          <a:bodyPr/>
          <a:lstStyle/>
          <a:p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Studiologia. Podręcznik polskiego języka naukowego dla cudzoziemców na poziomie B1</a:t>
            </a:r>
            <a:endParaRPr lang="pl-PL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97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Teina</a:t>
            </a: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jeden ze składników </a:t>
            </a: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herbaty, posiada właściwości:</a:t>
            </a:r>
          </a:p>
          <a:p>
            <a:pPr marL="0" indent="0">
              <a:buNone/>
            </a:pP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pobudzające,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toksyczne,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rakotwórcze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116632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IV.  Wybierz poprawną odpowiedź. 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539552" y="2636912"/>
            <a:ext cx="25922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457200" y="3717032"/>
            <a:ext cx="8229600" cy="249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Obraz Leonarda da Vinci </a:t>
            </a:r>
            <a:r>
              <a:rPr lang="pl-PL" sz="28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Mona Lisa 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powstał:</a:t>
            </a:r>
          </a:p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w połowie XVI wieku,</a:t>
            </a:r>
          </a:p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pod koniec XVI wieku,</a:t>
            </a:r>
          </a:p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na początku XVI wieku.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611560" y="5733256"/>
            <a:ext cx="38884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vectorise image by jonnymoon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17948"/>
            <a:ext cx="87048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A cup of tea by Ra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84" y="1916912"/>
            <a:ext cx="8514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935596" y="6356350"/>
            <a:ext cx="7272808" cy="365760"/>
          </a:xfrm>
        </p:spPr>
        <p:txBody>
          <a:bodyPr/>
          <a:lstStyle/>
          <a:p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Studiologia. Podręcznik polskiego języka naukowego dla cudzoziemców na poziomie B1</a:t>
            </a:r>
            <a:endParaRPr lang="pl-PL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97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Lama jest gatunkiem ssaka z rodziny wielbłądowatych występującym w: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Australii,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Ameryce Południowej,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Azji.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116632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IV.  Wybierz poprawną odpowiedź. 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539552" y="3140968"/>
            <a:ext cx="38164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457200" y="3717032"/>
            <a:ext cx="8229600" cy="249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Polska powstała w X wieku w wyniku połączenia:</a:t>
            </a:r>
          </a:p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plemion zachodniosłowiańskich,</a:t>
            </a:r>
          </a:p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plemion wschodniosłowiańskich,</a:t>
            </a:r>
          </a:p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plemion południowosłowiańskich.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539552" y="4725144"/>
            <a:ext cx="5400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puzzle picture llama by frank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85" y="1916832"/>
            <a:ext cx="151645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lustrac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640" y="4365104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8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935596" y="6356350"/>
            <a:ext cx="7272808" cy="365760"/>
          </a:xfrm>
        </p:spPr>
        <p:txBody>
          <a:bodyPr/>
          <a:lstStyle/>
          <a:p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Studiologia. Podręcznik polskiego języka naukowego dla cudzoziemców na poziomie B1</a:t>
            </a:r>
            <a:endParaRPr lang="pl-PL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497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Sala koncertowa odznacza się: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dobrą elastycznością,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dobrą aerodynamiką,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sz="2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dobrą akustyką.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57200" y="116632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IV.  Wybierz poprawną odpowiedź. 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11560" y="3284984"/>
            <a:ext cx="27363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3"/>
          <p:cNvSpPr txBox="1">
            <a:spLocks/>
          </p:cNvSpPr>
          <p:nvPr/>
        </p:nvSpPr>
        <p:spPr>
          <a:xfrm>
            <a:off x="457200" y="3645024"/>
            <a:ext cx="8229600" cy="24978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 Nowe połączenia między neuronami tworzą się w ludzkim mózgu, gdy: </a:t>
            </a:r>
          </a:p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a. się czegoś uczymy,</a:t>
            </a:r>
          </a:p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b. jemy coś,</a:t>
            </a:r>
          </a:p>
          <a:p>
            <a:pPr marL="0" indent="0">
              <a:buFont typeface="Wingdings 3"/>
              <a:buNone/>
            </a:pP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c. pijemy coś.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539552" y="5085184"/>
            <a:ext cx="345638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Metropolitan Opera House, a concert by pianist Josef Hofmann - NARA 541890 - Edit by 3we2nn+8w9uc0fun68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55181"/>
            <a:ext cx="236874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iring Neuron by harmon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37" y="4365184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 Zbuduj formy bezosobowe.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Users\Iza\AppData\Local\Temp\dzien_piwa_i_piwowara_popr_4-08-201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2"/>
          <a:stretch/>
        </p:blipFill>
        <p:spPr bwMode="auto">
          <a:xfrm>
            <a:off x="456412" y="1268760"/>
            <a:ext cx="2891451" cy="492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56412" y="60541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http://stat.gov.pl/infografiki-widzety/infografiki/infografika-miedzynarodowy-dzien-piwa-i-piwowara,58,1.html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347863" y="1268760"/>
            <a:ext cx="525658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Średnio w Polsce </a:t>
            </a:r>
            <a:r>
              <a:rPr lang="pl-PL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……………………………………………. około 100 litrów piwa rocznie w przeliczeniu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 jednego mieszkańca.</a:t>
            </a:r>
          </a:p>
          <a:p>
            <a:pPr>
              <a:lnSpc>
                <a:spcPct val="150000"/>
              </a:lnSpc>
            </a:pPr>
            <a:r>
              <a:rPr lang="pl-PL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……………………………… 42 miliony hektolitrów piwa, w tym 602 tysiące piwa bezalkoholowego.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 półlitrowe piwo jasne </a:t>
            </a:r>
            <a:r>
              <a:rPr lang="pl-PL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butelkowane średnio </a:t>
            </a:r>
            <a:r>
              <a:rPr lang="pl-PL" baseline="30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……………………………….. ok. 2 zł 80 groszy.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508104" y="12687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pije się 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624764" y="24928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Produkuje się 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627021" y="373069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płaci się 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 Zbuduj formy bezosobowe.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56412" y="6054125"/>
            <a:ext cx="31683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http://stat.gov.pl/infografiki-widzety/infografiki/infografika-transport-w-polsce,13,2.html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535276" y="1268760"/>
            <a:ext cx="5069172" cy="128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Polsce ……………………………………………. głównie samochodami i pociągami, w mniejszym stopniu samolotami lub statkami. 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076056" y="125498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podróżuje się 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1" y="1467197"/>
            <a:ext cx="30575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13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 Zbuduj formy bezosobowe.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 rot="16200000">
            <a:off x="-762108" y="2656609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http://stat.gov.pl/infografiki-widzety/infografiki/infografika-europejski-dzien-statystyki-20-pazdziernika,63,1.html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56412" y="4478630"/>
            <a:ext cx="8004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Unii Europejskiej statystycznie: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………..………………………….. (iść) do szkoły po raz pierwszy w wieku 6 lat.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………..………………………….. 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(zaczynać) pierwszą pracę w wieku 22-23 lat.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…………………………………… (opuszczać) dom w wieku 25-27 lat.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57381" y="490051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idzie się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48" y="1196752"/>
            <a:ext cx="6886105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899592" y="53012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zaczyna się 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900384" y="569712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opuszcza się 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</a:t>
            </a:r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 Zbuduj formy bezosobowe.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 rot="16200000">
            <a:off x="-762108" y="2656609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http://stat.gov.pl/infografiki-widzety/infografiki/infografika-europejski-dzien-statystyki-20-pazdziernika,63,1.html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56412" y="4478630"/>
            <a:ext cx="8004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 Unii Europejskiej statystycznie: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………..………………………….. (mieć) pierwsze dziecko w wieku 29 lat.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………..………………………….. (przechodzić) na emeryturę w wieku 59 lat.</a:t>
            </a:r>
          </a:p>
          <a:p>
            <a:pPr>
              <a:lnSpc>
                <a:spcPct val="150000"/>
              </a:lnSpc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 …………………………………… (umierać) w wieku 78 do 83 lat.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57381" y="490051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ma się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48" y="1196752"/>
            <a:ext cx="6886105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827584" y="530120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przechodzi się 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569712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0070C0"/>
                </a:solidFill>
              </a:rPr>
              <a:t>umiera się </a:t>
            </a: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źródło </a:t>
            </a:r>
            <a:r>
              <a:rPr lang="pl-PL" dirty="0" err="1" smtClean="0"/>
              <a:t>clipartów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www.openclipart.org</a:t>
            </a:r>
            <a:r>
              <a:rPr lang="pl-PL" dirty="0" smtClean="0"/>
              <a:t> (domena publiczna)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220486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/>
              <a:t>WIĘCEJ PREZENTACJI </a:t>
            </a:r>
          </a:p>
          <a:p>
            <a:pPr algn="ctr"/>
            <a:r>
              <a:rPr lang="pl-PL" sz="5400" smtClean="0"/>
              <a:t>NA </a:t>
            </a:r>
          </a:p>
          <a:p>
            <a:pPr algn="ctr"/>
            <a:r>
              <a:rPr lang="pl-PL" sz="5400" smtClean="0">
                <a:hlinkClick r:id="rId3"/>
              </a:rPr>
              <a:t>www.studiologia.edu.pl</a:t>
            </a:r>
            <a:endParaRPr lang="pl-PL" sz="5400" dirty="0"/>
          </a:p>
          <a:p>
            <a:pPr algn="ctr"/>
            <a:endParaRPr lang="pl-PL" sz="5400" dirty="0" smtClean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1203470" y="6381328"/>
            <a:ext cx="6737060" cy="365760"/>
          </a:xfrm>
        </p:spPr>
        <p:txBody>
          <a:bodyPr/>
          <a:lstStyle/>
          <a:p>
            <a:pPr algn="ctr"/>
            <a:r>
              <a:rPr lang="pl-PL" sz="1000" dirty="0" smtClean="0"/>
              <a:t>Izabela Kugiel-Abuhasna, Studiologia. Podręcznik polskiego języka naukowego dla cudzoziemców na poziomie B1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0853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I.  Uzupełnij schemat.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32534771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104372" y="297610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CEGŁY </a:t>
            </a:r>
            <a:endParaRPr lang="pl-P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brick by fabiovalegg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5" y="2738778"/>
            <a:ext cx="147272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5004048" y="297610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ZAPRAWA </a:t>
            </a:r>
            <a:endParaRPr lang="pl-P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2" descr="Mason's Trowel by algotrunem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66932"/>
            <a:ext cx="143680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/>
          <p:cNvSpPr txBox="1"/>
          <p:nvPr/>
        </p:nvSpPr>
        <p:spPr>
          <a:xfrm>
            <a:off x="1104372" y="455702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terminy</a:t>
            </a:r>
          </a:p>
          <a:p>
            <a:pPr algn="ctr"/>
            <a:r>
              <a:rPr lang="pl-P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naukowe </a:t>
            </a:r>
            <a:endParaRPr lang="pl-P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563888" y="4372362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wyrazy</a:t>
            </a:r>
          </a:p>
          <a:p>
            <a:pPr algn="ctr"/>
            <a:r>
              <a:rPr lang="pl-PL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ogólno</a:t>
            </a:r>
            <a:r>
              <a:rPr lang="pl-PL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-naukowe </a:t>
            </a:r>
            <a:endParaRPr lang="pl-P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943506" y="4372362"/>
            <a:ext cx="22288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prefabrykaty, oficjalne, książkowe struktury językowe </a:t>
            </a:r>
            <a:endParaRPr lang="pl-PL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0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9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II.  Uporządkuj terminy. 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66400506"/>
              </p:ext>
            </p:extLst>
          </p:nvPr>
        </p:nvGraphicFramePr>
        <p:xfrm>
          <a:off x="540000" y="728992"/>
          <a:ext cx="8064000" cy="26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683568" y="2987179"/>
            <a:ext cx="108012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laser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1620999" y="2970530"/>
            <a:ext cx="720000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pl-PL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906963" y="2884644"/>
            <a:ext cx="108012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język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07321" y="3891319"/>
            <a:ext cx="2548283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wirus </a:t>
            </a:r>
          </a:p>
          <a:p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komputerowy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779004" y="5255041"/>
            <a:ext cx="1969368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komputer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3264344" y="5603979"/>
            <a:ext cx="180167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mobbing</a:t>
            </a:r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5784085" y="5301208"/>
            <a:ext cx="2472533" cy="9541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mysz komputerowa 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550479" y="3767692"/>
            <a:ext cx="2546118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korpomowa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201218" y="2952292"/>
            <a:ext cx="1883951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neologizm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334962" y="4439805"/>
            <a:ext cx="3024336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niskokosztowy </a:t>
            </a:r>
            <a:endParaRPr lang="pl-PL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Elipsa 23"/>
          <p:cNvSpPr/>
          <p:nvPr/>
        </p:nvSpPr>
        <p:spPr>
          <a:xfrm>
            <a:off x="3912381" y="2891217"/>
            <a:ext cx="720000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pl-PL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Elipsa 24"/>
          <p:cNvSpPr/>
          <p:nvPr/>
        </p:nvSpPr>
        <p:spPr>
          <a:xfrm>
            <a:off x="6996670" y="3043263"/>
            <a:ext cx="720000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pl-PL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Elipsa 25"/>
          <p:cNvSpPr/>
          <p:nvPr/>
        </p:nvSpPr>
        <p:spPr>
          <a:xfrm>
            <a:off x="2535604" y="3570832"/>
            <a:ext cx="720000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pl-PL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Elipsa 26"/>
          <p:cNvSpPr/>
          <p:nvPr/>
        </p:nvSpPr>
        <p:spPr>
          <a:xfrm>
            <a:off x="5783194" y="3632821"/>
            <a:ext cx="720000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pl-PL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Elipsa 27"/>
          <p:cNvSpPr/>
          <p:nvPr/>
        </p:nvSpPr>
        <p:spPr>
          <a:xfrm>
            <a:off x="7716670" y="4195167"/>
            <a:ext cx="720000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pl-PL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Elipsa 28"/>
          <p:cNvSpPr/>
          <p:nvPr/>
        </p:nvSpPr>
        <p:spPr>
          <a:xfrm>
            <a:off x="2535604" y="5025389"/>
            <a:ext cx="720000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pl-PL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Elipsa 29"/>
          <p:cNvSpPr/>
          <p:nvPr/>
        </p:nvSpPr>
        <p:spPr>
          <a:xfrm>
            <a:off x="3913061" y="5016530"/>
            <a:ext cx="720000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pl-PL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Elipsa 30"/>
          <p:cNvSpPr/>
          <p:nvPr/>
        </p:nvSpPr>
        <p:spPr>
          <a:xfrm>
            <a:off x="5230479" y="5156611"/>
            <a:ext cx="720000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pl-PL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8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P spid="5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 MIÓD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substancja 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właściwości lecznicze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duża gęstość 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słodki smak 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apetyczny aromat</a:t>
            </a:r>
          </a:p>
          <a:p>
            <a:pPr marL="0" indent="0">
              <a:buNone/>
            </a:pP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MIÓD </a:t>
            </a:r>
            <a:r>
              <a:rPr lang="pl-PL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jest to 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substancja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posiadająca właściwości lecznicze,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charakteryzująca się dużą gęstością, słodkim smakiem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apetycznym aromatem. </a:t>
            </a:r>
          </a:p>
          <a:p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III.  Zdefiniuj pojęcie.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266" name="Picture 2" descr="MIELE by dor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163125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7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 NIKOTYNA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neurotoksyna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właściwości rakotwórcze (</a:t>
            </a:r>
            <a:r>
              <a:rPr lang="pl-P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karcerogenne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liście tytoniu szlachetnego (</a:t>
            </a:r>
            <a:r>
              <a:rPr lang="pl-PL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nicotiana</a:t>
            </a:r>
            <a:r>
              <a:rPr lang="pl-PL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tabacum</a:t>
            </a:r>
            <a:r>
              <a:rPr lang="pl-PL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NIKOTYNĄ </a:t>
            </a:r>
            <a:r>
              <a:rPr lang="pl-PL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nazywamy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neurotoksynę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posiadającą silne właściwości rakotwórcze,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występującą w liściach tytoniu szlachetnego. 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III.  Zdefiniuj pojęcie.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218" name="Picture 2" descr="No Smoking by qubod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4076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 IMBIR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roślina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właściwości bakteriobójcze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silny aromat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ostry smak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południowo-wschodnia Azja  </a:t>
            </a:r>
          </a:p>
          <a:p>
            <a:pPr marL="0" indent="0">
              <a:buNone/>
            </a:pP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IMBIREM </a:t>
            </a:r>
            <a:r>
              <a:rPr lang="pl-PL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nazywa się 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roślinę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posiadająca właściwości bakteriobójcze,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odznaczającą się silnym aromatem i ostrym smakiem,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występującą w południowo-wschodniej Azji. </a:t>
            </a:r>
          </a:p>
          <a:p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III.  Zdefiniuj pojęcie.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42" name="Picture 2" descr="Ginger vegetable Spice by monsterbrainga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10722"/>
            <a:ext cx="291891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 SREBRO (</a:t>
            </a:r>
            <a:r>
              <a:rPr lang="pl-P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Ag</a:t>
            </a: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łac. </a:t>
            </a:r>
            <a:r>
              <a:rPr lang="pl-PL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argentum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metal  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wysoka przewodność elektryczna i termiczna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m. in. Kanada, Meksyk, Polska, Australia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właściwości </a:t>
            </a: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antybakteryjne</a:t>
            </a:r>
          </a:p>
          <a:p>
            <a:pPr marL="0" indent="0">
              <a:buNone/>
            </a:pP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SREBRO </a:t>
            </a:r>
            <a:r>
              <a:rPr lang="pl-PL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definiujemy jako 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metal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charakteryzujący się wysoką przewodnością elektryczną i termiczną,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występujący m. in. w Kanadzie, Meksyku, Polsce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Australii. </a:t>
            </a:r>
          </a:p>
          <a:p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III.  Zdefiniuj pojęcie.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194" name="Picture 2" descr="Silver medal by Fir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88840"/>
            <a:ext cx="88666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5.  CEGŁA 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materiał budowlany  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starożytność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forma prostopadłościanu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wysoka wytrzymałość mechaniczna </a:t>
            </a:r>
          </a:p>
          <a:p>
            <a:pPr marL="0" indent="0">
              <a:buNone/>
            </a:pP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CEGŁĄ </a:t>
            </a:r>
            <a:r>
              <a:rPr lang="pl-PL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nazywamy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materiał budowlany,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który powstał w starożytności,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wyróżniający się formą prostopadłościanu oraz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wysoką wytrzymałością mechaniczną. 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III.  Zdefiniuj pojęcie.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70" name="Picture 2" descr="Brick wall 2 by Firk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eścian 1"/>
          <p:cNvSpPr/>
          <p:nvPr/>
        </p:nvSpPr>
        <p:spPr>
          <a:xfrm>
            <a:off x="4644008" y="1628800"/>
            <a:ext cx="576064" cy="1440000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2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6. KWASY OMEGA-3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kwasy tłuszczowe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właściwości przeciwzapalne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antydepresyjne </a:t>
            </a:r>
          </a:p>
          <a:p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wysoka kaloryczność  </a:t>
            </a:r>
          </a:p>
          <a:p>
            <a:pPr marL="0" indent="0">
              <a:buNone/>
            </a:pP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KWASY OMEGA-3 </a:t>
            </a:r>
            <a:r>
              <a:rPr lang="pl-PL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należy rozumieć 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jako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kwasy tłuszczowe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posiadające właściwości przeciwzapalne 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 antydepresyjne,</a:t>
            </a:r>
            <a:b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odznaczające się wysoką kalorycznością. </a:t>
            </a:r>
          </a:p>
          <a:p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III.  Zdefiniuj pojęcie.</a:t>
            </a:r>
            <a:endParaRPr lang="pl-PL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845586" y="6355080"/>
            <a:ext cx="7452828" cy="365760"/>
          </a:xfrm>
        </p:spPr>
        <p:txBody>
          <a:bodyPr/>
          <a:lstStyle/>
          <a:p>
            <a:pPr algn="ctr"/>
            <a:r>
              <a:rPr lang="pl-PL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Izabela Kugiel-Abuhasna, </a:t>
            </a:r>
            <a:r>
              <a:rPr lang="pl-PL" sz="1100" i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Studiologia. Podręcznik polskiego języka naukowego dla cudzoziemców na poziomie B1</a:t>
            </a:r>
            <a:endParaRPr lang="pl-PL" sz="1100" i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46" name="Picture 2" descr="Olive Oil by gnok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221" y="1685853"/>
            <a:ext cx="122607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6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323</TotalTime>
  <Words>791</Words>
  <Application>Microsoft Office PowerPoint</Application>
  <PresentationFormat>Pokaz na ekranie (4:3)</PresentationFormat>
  <Paragraphs>163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Początek</vt:lpstr>
      <vt:lpstr>WYKŁAD 2</vt:lpstr>
      <vt:lpstr>I.  Uzupełnij schemat.</vt:lpstr>
      <vt:lpstr>II.  Uporządkuj terminy. </vt:lpstr>
      <vt:lpstr>III.  Zdefiniuj pojęcie.</vt:lpstr>
      <vt:lpstr>III.  Zdefiniuj pojęcie.</vt:lpstr>
      <vt:lpstr>III.  Zdefiniuj pojęcie.</vt:lpstr>
      <vt:lpstr>III.  Zdefiniuj pojęcie.</vt:lpstr>
      <vt:lpstr>III.  Zdefiniuj pojęcie.</vt:lpstr>
      <vt:lpstr>III.  Zdefiniuj pojęcie.</vt:lpstr>
      <vt:lpstr>Prezentacja programu PowerPoint</vt:lpstr>
      <vt:lpstr>Prezentacja programu PowerPoint</vt:lpstr>
      <vt:lpstr>Prezentacja programu PowerPoint</vt:lpstr>
      <vt:lpstr>V.  Zbuduj formy bezosobowe.</vt:lpstr>
      <vt:lpstr>V.  Zbuduj formy bezosobowe.</vt:lpstr>
      <vt:lpstr>V.  Zbuduj formy bezosobowe.</vt:lpstr>
      <vt:lpstr>V.  Zbuduj formy bezosobowe.</vt:lpstr>
      <vt:lpstr>źródło clipartów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Iza</dc:creator>
  <cp:lastModifiedBy>Iza</cp:lastModifiedBy>
  <cp:revision>69</cp:revision>
  <dcterms:created xsi:type="dcterms:W3CDTF">2018-10-25T12:56:24Z</dcterms:created>
  <dcterms:modified xsi:type="dcterms:W3CDTF">2019-01-22T18:28:41Z</dcterms:modified>
</cp:coreProperties>
</file>