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8523-EC6E-4240-AC04-AB5B0E3F3ED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03132-311F-49CA-890B-51E6F4F2C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4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825C145-5AFF-473D-9874-B25BC72C1C33}" type="datetime1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439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1D96-5024-4366-A790-C55DF802D093}" type="datetime1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9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BD53-15A6-450B-BFCC-A9D0C676DEF1}" type="datetime1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5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6C7A-60D8-415A-BD80-79554348E19E}" type="datetime1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2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8E69607-6463-4035-8B07-DA78A5D78B84}" type="datetime1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76934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2AF9-3154-4D9D-A882-E70EFD5F2415}" type="datetime1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511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7E878-6B66-452D-8164-040B75F73279}" type="datetime1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398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5B49-CA93-490C-AE78-8ED6C7AC2D98}" type="datetime1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DEDE-9A21-4376-8781-93025DE8902C}" type="datetime1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4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CDE0CBE1-D832-4B44-9109-9ACBA326E976}" type="datetime1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600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8DC17321-971A-40AA-AF10-47B0A464768C}" type="datetime1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665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14FD3F-26B8-4BD5-B058-AE754D100533}" type="datetime1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Izabela Kugiel-Abuhasna, Eksploracje. Podręcznik popularnonaukowy dla cudzoziemców na poziomie B1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292E5A7-09FD-48DD-9283-716B6A65830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7320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2593" y="2333632"/>
            <a:ext cx="7738814" cy="4394988"/>
          </a:xfrm>
        </p:spPr>
        <p:txBody>
          <a:bodyPr/>
          <a:lstStyle/>
          <a:p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Jak rodzi się rozumienie tekstu</a:t>
            </a:r>
            <a:endParaRPr lang="en-US" sz="5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54985" y="5573632"/>
            <a:ext cx="6034030" cy="742279"/>
          </a:xfrm>
        </p:spPr>
        <p:txBody>
          <a:bodyPr/>
          <a:lstStyle/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ćwiczenia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 descr="https://openclipart.org/image/800px/294737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792" y="332656"/>
            <a:ext cx="5984416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B2E1A80-4CC4-4B50-9BAE-BB77974D46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9054">
            <a:off x="7076854" y="4212807"/>
            <a:ext cx="1387229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1436" y="2010059"/>
            <a:ext cx="6121127" cy="43627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IX.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MIKROBIOLOGIA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jedna z nauk biologicznych, która zajmuje się badaniem mikroorganizmów.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10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6F1645-18A7-4791-9E95-F757F9893CBC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1590" y="2060848"/>
            <a:ext cx="6880820" cy="417646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X.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ROBOTYKA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dziedzina nauki i techniki, która zajmuje się zagadnieniami projektowania oraz stosowania robotów.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11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4CAA873-7AEA-4FE4-8F71-4BBEE918F9CD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9318" y="2070046"/>
            <a:ext cx="6905364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XI.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ANTROPOLOGIA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zmiennością człowieka jako gatunku biologicznego i twórcy kultury.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12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75C5B99-D35B-452B-84D6-7C3A3CC2A634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5389" y="2024734"/>
            <a:ext cx="6853221" cy="421877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XII.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KOGNITYWISTYKA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interdyscyplinarna dziedzina nauki o umyśle i procesach poznawczych.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13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1F4C1D3-350E-4E1C-8A97-97BF088EB7C8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23405" y="1988840"/>
            <a:ext cx="6697191" cy="424847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XIII.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SOZOLOGIA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zagadnieniami ochrony przyrody i jej zasobów.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14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50E2A43-320A-4ABB-861B-4FE19BCBD9B3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49687" y="2031978"/>
            <a:ext cx="5844626" cy="434370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XIV.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(AL)CHEMIA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nauka przyrodnicza, która bada właściwości, budowę oraz przemiany substancji.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15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2C84AF7-25EC-4DA7-B448-AB4E91B179B4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1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51EF46F-A086-48CF-9A9A-A68F0A95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16</a:t>
            </a:fld>
            <a:endParaRPr lang="en-US"/>
          </a:p>
        </p:txBody>
      </p:sp>
      <p:sp>
        <p:nvSpPr>
          <p:cNvPr id="6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1297171" y="1700808"/>
            <a:ext cx="6549656" cy="181588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B2E1A80-4CC4-4B50-9BAE-BB77974D46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384" y="3789040"/>
            <a:ext cx="1387229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3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23405" y="1871033"/>
            <a:ext cx="6697191" cy="429427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ARCHEOLOGIA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bada dawne kultury 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na podstawie wykopalisk i zabytków.</a:t>
            </a:r>
          </a:p>
          <a:p>
            <a:pPr marL="0" indent="0"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F4808704-F26E-4183-915F-63F5BE490982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7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94591" y="1988840"/>
            <a:ext cx="6354818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EGIPTOLOGIA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badaniem historii starożytnego Egiptu.</a:t>
            </a:r>
            <a:b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071355B-86CC-4C47-BD4C-6D24EF5F6F64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9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5636" y="1953163"/>
            <a:ext cx="6552728" cy="433822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III.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GENETYKA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badaniem dziedziczności i zmienności organizmów.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4</a:t>
            </a:fld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9B116B5-2F79-470E-B281-85AA796A7AE6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7026" y="2060848"/>
            <a:ext cx="6989948" cy="417646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IV.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INFORMATYKA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teorią oraz praktyką przetwarzania informacji przy użyciu komputerów.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5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B2128F9-9BF3-449F-8D0E-DDD45D4D7419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1539" y="2060848"/>
            <a:ext cx="6300923" cy="373528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V.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ASTRONOMIA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 przyrodnicza, która bada ciała niebieskie oraz Wszechświat (Kosmos) jako całość.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6</a:t>
            </a:fld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1C6FBE2-F3B6-46CC-B7A4-426DC0D0A9F4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23628" y="1874517"/>
            <a:ext cx="6696744" cy="450116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VI.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PALEONTOLOGIA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badaniem historii życia na Ziemi na podstawie kopalnych pozostałości organizmów.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482DBC1-C177-4D69-BA1E-8A6E0F381218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129" y="1988840"/>
            <a:ext cx="7633742" cy="37642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VII.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LINGWISTYKA (JĘZYKOZNAWSTWO)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– nauka, która bada istotę, budowę oraz rozwój języka naturalnego jako systemu znaków.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8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D4723C7-611E-46E5-8CAB-DCBA5E106DAC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129" y="382385"/>
            <a:ext cx="7633742" cy="149213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Jak można zgadnąć znaczenie słowa?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82821" y="1976544"/>
            <a:ext cx="6978358" cy="43627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VIII.  </a:t>
            </a:r>
            <a:r>
              <a:rPr lang="pl-PL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PSYCHOLOGIA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– nauka, która zajmuje się ludzką psychiką i zachowaniami.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językowe </a:t>
            </a:r>
            <a:r>
              <a:rPr lang="pl-PL" i="1" dirty="0" err="1">
                <a:latin typeface="Cambria" panose="02040503050406030204" pitchFamily="18" charset="0"/>
                <a:ea typeface="Cambria" panose="02040503050406030204" pitchFamily="18" charset="0"/>
              </a:rPr>
              <a:t>deja</a:t>
            </a:r>
            <a:r>
              <a:rPr lang="pl-PL" i="1" dirty="0">
                <a:latin typeface="Cambria" panose="02040503050406030204" pitchFamily="18" charset="0"/>
                <a:ea typeface="Cambria" panose="02040503050406030204" pitchFamily="18" charset="0"/>
              </a:rPr>
              <a:t> vu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językowy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budowa słowa </a:t>
            </a:r>
          </a:p>
          <a:p>
            <a:pPr marL="514350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kontekst sytuacyjny (referencja)</a:t>
            </a:r>
          </a:p>
          <a:p>
            <a:pPr marL="514350" indent="-514350">
              <a:lnSpc>
                <a:spcPct val="150000"/>
              </a:lnSpc>
              <a:buFont typeface="Wingdings 3"/>
              <a:buAutoNum type="arabicPeriod"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to mogę zignorować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E5A7-09FD-48DD-9283-716B6A658306}" type="slidenum">
              <a:rPr lang="en-US" smtClean="0">
                <a:latin typeface="Cambria" panose="02040503050406030204" pitchFamily="18" charset="0"/>
                <a:ea typeface="Cambria" panose="02040503050406030204" pitchFamily="18" charset="0"/>
              </a:rPr>
              <a:t>9</a:t>
            </a:fld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E0A1B6A-C848-4E73-943D-A7C7EF67C0B6}"/>
              </a:ext>
            </a:extLst>
          </p:cNvPr>
          <p:cNvSpPr txBox="1"/>
          <p:nvPr/>
        </p:nvSpPr>
        <p:spPr>
          <a:xfrm>
            <a:off x="431540" y="62797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2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</a:p>
          <a:p>
            <a:pPr algn="ctr"/>
            <a:r>
              <a:rPr lang="pl-PL" sz="12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  <a:endParaRPr lang="en-US" sz="12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90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naczek">
  <a:themeElements>
    <a:clrScheme name="Znaczek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Znacz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cz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TM10001106[[fn=Znaczek]]</Template>
  <TotalTime>61</TotalTime>
  <Words>904</Words>
  <Application>Microsoft Office PowerPoint</Application>
  <PresentationFormat>Pokaz na ekranie (4:3)</PresentationFormat>
  <Paragraphs>161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Gill Sans MT</vt:lpstr>
      <vt:lpstr>Impact</vt:lpstr>
      <vt:lpstr>Wingdings 3</vt:lpstr>
      <vt:lpstr>Znaczek</vt:lpstr>
      <vt:lpstr>Jak rodzi się rozumienie tekstu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Jak można zgadnąć znaczenie słowa?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rodzi się rozumienie tekstu</dc:title>
  <dc:creator>Krakow</dc:creator>
  <cp:lastModifiedBy>nasser hasna</cp:lastModifiedBy>
  <cp:revision>23</cp:revision>
  <dcterms:created xsi:type="dcterms:W3CDTF">2020-10-12T17:42:53Z</dcterms:created>
  <dcterms:modified xsi:type="dcterms:W3CDTF">2020-11-14T22:47:53Z</dcterms:modified>
</cp:coreProperties>
</file>